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FF4EB-AE6E-41D5-97E6-0FB04296F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B03FB-0A77-4FC5-B5DC-151907D72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CE8BC-B6B0-49B3-B493-AF86FC9BE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7B289-2666-46D7-8B38-FE233C868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9F26D-A7E2-4BF5-A82E-1EB1134C0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F4164-B1F8-4311-BD04-9520FB6B8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54320-350B-4BB5-B54F-BF315929A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E5EC8-7EEC-428B-A2C7-BD5A8973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28DB7-420B-4338-8E2C-2C1CAA022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1FC75-2F21-44B7-8D7A-72C183377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B7DE8-416A-44CB-8EAC-E252928DC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2125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防止过敏疾病的防范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过敏原识别与避免接触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药物治疗与免疫疗法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环境改善与减少诱发因素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总结：全面防范过敏疾病，提高生活质量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50" r="27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根据过敏原的性质和进入机体的途径，过敏性疾病可分为吸入性、食入性、接触性和注射性四大类。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过敏性疾病是指机体对某种或某些物质（过敏原）产生异常免疫反应，导致组织损伤或功能紊乱的一类疾病。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004" b="24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过敏性疾病具有家族聚集性，遗传因素在其发病中起重要作用。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包括过敏原暴露、气候变化、环境污染等，可诱发或加重过敏性疾病。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机体对过敏原产生特异性IgE抗体，当再次接触过敏原时，引发一系列免疫反应，导致过敏症状的发生。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过敏性疾病的症状多样，包括皮肤症状（如湿疹、荨麻疹）、呼吸道症状（如过敏性鼻炎、哮喘）、消化道症状（如食物过敏引起的腹泻、呕吐）等。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根据患者的病史、临床表现和实验室检查结果进行综合分析，常用的实验室检查包括过敏原皮肤试验、血清特异性IgE检测等。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84" r="2698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过敏原识别与避免接触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如花粉、尘螨、动物皮屑等，可引起过敏性鼻炎、哮喘等疾病。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吸入性过敏原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食入性过敏原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75" r="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接触性过敏原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如海鲜、牛奶、鸡蛋等，可引起食物过敏，表现为呕吐、腹泻等。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如化妆品、染发剂、金属等，接触后可能导致皮肤红肿、瘙痒等症状。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常见过敏原介绍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皮肤点刺试验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将少量高度纯化的致敏原液体滴于患者前臂，再用点刺针轻轻刺入皮肤表层，如患者对该过敏原过敏，则会于十五分钟内在点刺部位出现类似蚊虫叮咬的红肿块，出现痒的反应。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血清特异性IgE检测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通过抽取静脉血，检测血清中特异性IgE的浓度，判断机体对某种过敏原是否存在过敏反应。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过敏原检测方法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减少外出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室内清洁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避免接触致敏物质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饮食注意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620" r="1162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061" r="406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545" r="1554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在花粉传播季节，尽量减少外出，避免到公园等花草较多的场所。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定期清扫房间，保持室内干燥通风，减少尘螨滋生。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对于已知过敏的物质，应尽量避免接触，如使用无刺激性的化妆品、不佩戴金属饰品等。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对于食物过敏者，应避免食用过敏食物，同时在购买食品时仔细查看成分表。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药物治疗与免疫疗法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关注抗过敏药物可能引起的副作用，如嗜睡、口干等，及时调整用药方案。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选择合适的抗过敏药物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根据过敏症状及严重程度，选择抗组胺药、激素类药物等抗过敏药物。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遵医嘱正确使用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严格按照医生的建议使用抗过敏药物，注意用药剂量和时间。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抗过敏药物使用指南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通过调节人体免疫系统功能，增强机体对过敏原的耐受性，达到治疗过敏的目的。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根据过敏原类型和患者情况，选择合适的免疫疗法，如过敏原特异性免疫治疗、非特异性免疫治疗等。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58" b="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在接受免疫疗法前，进行全面的身体检查和评估，确保治疗安全有效。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免疫疗法原理及应用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https://d.book118.com/078062125134006036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2024-09-16T10:41:43.576</cp:lastPrinted>
  <dcterms:created xsi:type="dcterms:W3CDTF">2024-09-16T02:41:43Z</dcterms:created>
  <dcterms:modified xsi:type="dcterms:W3CDTF">2024-09-16T02:41:45Z</dcterms:modified>
</cp:coreProperties>
</file>