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406B79-F8BD-47C3-BCE2-5EF892489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348FC-63D1-4EB9-BBAF-1C41A0788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BC9286-8B37-43A3-994D-54ADFF1E6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5628B4-CD70-420A-AACB-E38CB7EBE8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55D2BF-DF52-49F5-9AD5-2CA60A5C19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ACA36E-B377-49E0-A58C-8389B5E2F4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613C84-CED1-4800-A0A2-9FC0B85E2A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9949F2-CED0-44A8-ACA2-07777D295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EEC368-9F5C-468E-8C88-D95A22306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1BECD-B7D9-43A4-9DA4-A0A160FE5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15698F-9D17-47FF-B752-B728DC2C2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6300313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《药物学镇痛药》ppt课件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镇痛药概述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常见镇痛药介绍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镇痛药的合理使用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镇痛药的研发与未来发展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镇痛药概述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镇痛药是一类能够缓解疼痛的药物，根据其作用机制和用途可以分为多种类型。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镇痛药是指能够缓解疼痛的药物，通过抑制疼痛信号的传递或调节神经递质来减轻疼痛。根据其作用机制和用途，镇痛药可以分为非处方药和处方药，其中处方药又可以分为弱镇痛药和强镇痛药。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镇痛药的定义与分类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1999" r="1199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镇痛药通过抑制疼痛信号的传递或调节神经递质来发挥缓解疼痛的作用。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镇痛药的作用机制主要涉及抑制疼痛信号的传递和调节神经递质两个方面。在疼痛信号传递过程中，神经递质起着关键作用，镇痛药通过抑制神经递质的合成、释放或再摄取，从而阻断疼痛信号的传递，达到缓解疼痛的目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镇痛药的作用机制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镇痛药的适用范围与注意事项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镇痛药的适用范围包括各种疼痛症状，但使用时需注意适应症、剂量和副作用等问题。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镇痛药适用于缓解各种疼痛症状，如头痛、关节痛、肌肉痛、牙痛等。在使用镇痛药时，需根据疼痛程度、病因和药物的作用机制选择合适的药物，并严格控制剂量。同时，应注意观察药物的副作用和相互作用，避免长期使用或滥用镇痛药，以免造成药物依赖或不良反应。</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常见镇痛药介绍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194" r="361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15" r="3121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主要用于缓解轻至中度疼痛，如头痛、关节痛和牙痛。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阿司匹林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常用于缓解轻度至中度疼痛，如头痛、肌肉痛和关节痛。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对乙酰氨基酚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非处方镇痛药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512" b="265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用于治疗中度至重度疼痛，如术后疼痛和癌症疼痛。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强效镇痛药，主要用于治疗重度疼痛，如晚期癌症疼痛。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处方镇痛药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吗啡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可待因</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中药镇痛药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乌头碱</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来源于乌头类植物，用于治疗关节痛和神经痛。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三七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具有活血化瘀、消肿止痛的作用，常用于治疗跌打损伤和瘀血肿痛。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https://d.book118.com/078063003135006026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2024-09-04T10:39:55.789</cp:lastPrinted>
  <dcterms:created xsi:type="dcterms:W3CDTF">2024-09-04T02:39:55Z</dcterms:created>
  <dcterms:modified xsi:type="dcterms:W3CDTF">2024-09-04T02:39:57Z</dcterms:modified>
</cp:coreProperties>
</file>