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780A7-46C2-4E51-93F1-3A1FBEC34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BB20B-5EFB-4A48-9564-4F39737C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B3F76-AED7-4C21-939E-F03AC2C8E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26ECE-6C93-4752-B778-7923EDB66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FAF11E-6E1F-434C-8512-62CC170C0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D8761D-679E-4CAC-8A11-2D0BD6523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A2B916-5001-422A-B25C-FDFF76B80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959B3-FE0B-455E-962D-666876272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23822-61FC-462B-8980-6FA5F0AF1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F47CC-98E7-4762-ADAE-12245175A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47061-9EC1-4FE1-9BBD-02FFF46AD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18" r:id="rId2"/>
    <p:sldLayoutId id="2147484519" r:id="rId3"/>
    <p:sldLayoutId id="2147484520" r:id="rId4"/>
    <p:sldLayoutId id="2147484521" r:id="rId5"/>
    <p:sldLayoutId id="2147484522" r:id="rId6"/>
    <p:sldLayoutId id="2147484523" r:id="rId7"/>
    <p:sldLayoutId id="2147484524" r:id="rId8"/>
    <p:sldLayoutId id="2147484525" r:id="rId9"/>
    <p:sldLayoutId id="2147484526" r:id="rId10"/>
    <p:sldLayoutId id="214748452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631241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工程机械操作技巧培训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工程机械操作技巧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工程机械操作基础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工程机械维护保养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工程机械操作案例分析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工程机械操作经验分享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工程机械操作基础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机械结构与工作原理</a:t>
            </a:r>
            <a:endParaRPr lang="zh-CN" altLang="en-US"/>
          </a:p>
        </p:txBody>
      </p:sp>
      <p:sp>
        <p:nvSpPr>
          <p:cNvPr id="10489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工程机械的基本结构：包括发动机、底盘、工作装置等部分，以及各部分的作用和工作原理。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发动机的工作原理：介绍发动机的类型、工作循环、燃烧过程等，以及如何维护和保养发动机。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底盘的组成和工作原理：底盘包括传动系统、行驶系统、转向系统和制动系统等部分，介绍各部分的作用和工作原理。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6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工作装置的种类和操作方法：介绍各种工程机械的工作装置，如挖掘机、装载机、压路机等的工作装置，以及操作方法。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操作前准备事项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安全操作规范</a:t>
            </a:r>
            <a:endParaRPr lang="zh-CN" altLang="en-US"/>
          </a:p>
        </p:txBody>
      </p:sp>
      <p:sp>
        <p:nvSpPr>
          <p:cNvPr id="104904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严格按照机械设备的操作规程进行操作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操作前必须穿戴安全防护装备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定期检查机械设备的各项安全装置是否正常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操作过程中不得离开工作岗位，并保持与周围人员的沟通与协作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11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工程机械操作技巧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挖掘机操作技巧</a:t>
            </a:r>
            <a:endParaRPr lang="zh-CN" altLang="en-US"/>
          </a:p>
        </p:txBody>
      </p:sp>
      <p:sp>
        <p:nvSpPr>
          <p:cNvPr id="104915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挖掘机的操作要领：掌握正确的操作姿势和动作，提高工作效率和安全性。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挖掘机的操作技巧：根据不同的作业需求，选择合适的操作方式，如挖掘、装载、平整等。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挖掘机的维护保养：定期对挖掘机进行检查、保养和维护，延长使用寿命和保证工作性能。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挖掘机的安全操作：遵守安全操作规程，确保作业安全和避免事故发生。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装载机操作技巧</a:t>
            </a:r>
            <a:endParaRPr lang="zh-CN" altLang="en-US"/>
          </a:p>
        </p:txBody>
      </p:sp>
      <p:sp>
        <p:nvSpPr>
          <p:cNvPr id="104922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了解装载机的维护和保养要求。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掌握装载机的常见故障排除方法。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掌握装载机的操作要领和安全注意事项。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熟悉装载机的各种工作模式和功能。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压路机操作技巧</a:t>
            </a:r>
            <a:endParaRPr lang="zh-CN" altLang="en-US"/>
          </a:p>
        </p:txBody>
      </p:sp>
      <p:sp>
        <p:nvSpPr>
          <p:cNvPr id="10492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掌握压路机的操作原理和基本操作方法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了解压路机的性能参数和适用范围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掌握压路机的安全操作规程和注意事项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0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了解压路机的维护保养和常见故障排除方法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推土机操作技巧</a:t>
            </a:r>
            <a:endParaRPr lang="zh-CN" altLang="en-US"/>
          </a:p>
        </p:txBody>
      </p:sp>
      <p:sp>
        <p:nvSpPr>
          <p:cNvPr id="104934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了解推土机的各种工作模式和适用场景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掌握推土机的操作原理和基本操作方法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掌握推土机的安全操作规范和注意事项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了解推土机的维护和保养方法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4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工程机械维护保养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https://d.book118.com/078063124107006032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Office Theme</vt:lpstr>
      <vt:lpstr>工程机械操作技巧培训</vt:lpstr>
      <vt:lpstr>目录</vt:lpstr>
      <vt:lpstr>工程机械操作基础</vt:lpstr>
      <vt:lpstr>机械结构与工作原理</vt:lpstr>
      <vt:lpstr>操作前准备事项</vt:lpstr>
      <vt:lpstr>安全操作规范</vt:lpstr>
      <vt:lpstr>工程机械操作技巧</vt:lpstr>
      <vt:lpstr>挖掘机操作技巧</vt:lpstr>
      <vt:lpstr>装载机操作技巧</vt:lpstr>
      <vt:lpstr>压路机操作技巧</vt:lpstr>
      <vt:lpstr>推土机操作技巧</vt:lpstr>
      <vt:lpstr>工程机械维护保养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2024-09-10T06:57:17.114</cp:lastPrinted>
  <dcterms:created xsi:type="dcterms:W3CDTF">2024-09-09T22:57:17Z</dcterms:created>
  <dcterms:modified xsi:type="dcterms:W3CDTF">2024-09-09T22:57:19Z</dcterms:modified>
</cp:coreProperties>
</file>