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E93BE-92FA-4440-BDCC-A80979B2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2DF35-0CDB-440F-BD3D-50FBEFF83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729A4-BF7C-43B9-8C6D-1FF3271A9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21591-9836-4CC2-A604-B120E0D91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ED0505-EF56-4488-B115-4222EB965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E320F4-27E8-4F11-BF17-25649EADF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083D2F-46D5-482D-A25E-E7D303949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451C3-709A-4340-9A98-AF793471D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F0785-F576-48F9-BEB2-42F2B5218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225CF-E6C3-452C-9EC5-21C7C7F0E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E74C0-B20D-4263-96C1-7A53D525C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81" r:id="rId2"/>
    <p:sldLayoutId id="2147485882" r:id="rId3"/>
    <p:sldLayoutId id="2147485883" r:id="rId4"/>
    <p:sldLayoutId id="2147485884" r:id="rId5"/>
    <p:sldLayoutId id="2147485885" r:id="rId6"/>
    <p:sldLayoutId id="2147485886" r:id="rId7"/>
    <p:sldLayoutId id="2147485887" r:id="rId8"/>
    <p:sldLayoutId id="2147485888" r:id="rId9"/>
    <p:sldLayoutId id="2147485889" r:id="rId10"/>
    <p:sldLayoutId id="21474858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31270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人体解剖学与生活质量关系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人体解剖学基础知识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人体解剖学与生活质量的关系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如何利用人体解剖学知识改善生活质量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如何提高生活质量的人体解剖学知识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如何通过人体解剖学知识预防常见疾病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人体解剖学基础知识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人体解剖学定义</a:t>
            </a:r>
            <a:endParaRPr lang="zh-CN" altLang="en-US"/>
          </a:p>
        </p:txBody>
      </p:sp>
      <p:sp>
        <p:nvSpPr>
          <p:cNvPr id="104902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人体解剖学是一门研究人体形态、结构和功能的科学。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它为医学、生物学和其他相关领域提供了重要的基础理论知识。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人体解剖学是医学教育中必不可少的一门课程，对于医生、护士、康复治疗师等专业人员来说是必须掌握的基础知识。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人体解剖学的研究成果对于提高人类生活质量、预防和治疗疾病等方面具有重要意义。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人体解剖学的重要性</a:t>
            </a:r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医学领域的基础学科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了解人体结构与功能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诊断和治疗疾病的基础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提高生活质量的关键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人体解剖学的研究方法</a:t>
            </a:r>
            <a:endParaRPr lang="zh-CN" altLang="en-US"/>
          </a:p>
        </p:txBody>
      </p:sp>
      <p:sp>
        <p:nvSpPr>
          <p:cNvPr id="10491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影像学技术：利用X光、CT、MRI等影像学技术观察人体内部结构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组织学技术：通过显微镜观察人体组织细胞的结构和形态，了解人体微观层面的变化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尸体解剖：通过观察和解剖尸体，了解人体结构和器官位置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活体解剖：在实验条件下对人体进行观察和研究，以了解人体生理和病理变化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人体解剖学的发展历程</a:t>
            </a:r>
            <a:endParaRPr lang="zh-CN" altLang="en-US"/>
          </a:p>
        </p:txBody>
      </p:sp>
      <p:sp>
        <p:nvSpPr>
          <p:cNvPr id="10492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古代对人体解剖学的探索与实践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文艺复兴时期的人体解剖学研究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19世纪的解剖学发展与医学进步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21世纪解剖学在生命科学领域的应用与前景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人体解剖学与生活质量的关系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人体解剖学对生活质量的影响</a:t>
            </a:r>
            <a:endParaRPr lang="zh-CN" altLang="en-US"/>
          </a:p>
        </p:txBody>
      </p:sp>
      <p:sp>
        <p:nvSpPr>
          <p:cNvPr id="1049350" name="矩形: 圆角 44"/>
          <p:cNvSpPr/>
          <p:nvPr>
            <p:custDataLst>
              <p:tags r:id="rId2"/>
            </p:custDataLst>
          </p:nvPr>
        </p:nvSpPr>
        <p:spPr>
          <a:xfrm>
            <a:off x="608400" y="2320585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35" name="直接连接符 45"/>
          <p:cNvCxnSpPr/>
          <p:nvPr>
            <p:custDataLst>
              <p:tags r:id="rId3"/>
            </p:custDataLst>
          </p:nvPr>
        </p:nvCxnSpPr>
        <p:spPr>
          <a:xfrm flipH="1">
            <a:off x="1820350" y="2628815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52" name="标题"/>
          <p:cNvSpPr txBox="1"/>
          <p:nvPr>
            <p:custDataLst>
              <p:tags r:id="rId4"/>
            </p:custDataLst>
          </p:nvPr>
        </p:nvSpPr>
        <p:spPr>
          <a:xfrm>
            <a:off x="738683" y="2441970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54" name="正文"/>
          <p:cNvSpPr txBox="1"/>
          <p:nvPr>
            <p:custDataLst>
              <p:tags r:id="rId5"/>
            </p:custDataLst>
          </p:nvPr>
        </p:nvSpPr>
        <p:spPr>
          <a:xfrm>
            <a:off x="1901062" y="2429895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人体解剖学对生活质量的影响是多方面的，包括身体健康、运动能力、心理状态等方面。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6" name="矩形: 圆角 48"/>
          <p:cNvSpPr/>
          <p:nvPr>
            <p:custDataLst>
              <p:tags r:id="rId6"/>
            </p:custDataLst>
          </p:nvPr>
        </p:nvSpPr>
        <p:spPr>
          <a:xfrm>
            <a:off x="6237900" y="2320585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37" name="直接连接符 49"/>
          <p:cNvCxnSpPr/>
          <p:nvPr>
            <p:custDataLst>
              <p:tags r:id="rId7"/>
            </p:custDataLst>
          </p:nvPr>
        </p:nvCxnSpPr>
        <p:spPr>
          <a:xfrm flipH="1">
            <a:off x="7449851" y="2628815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58" name="标题"/>
          <p:cNvSpPr txBox="1"/>
          <p:nvPr>
            <p:custDataLst>
              <p:tags r:id="rId8"/>
            </p:custDataLst>
          </p:nvPr>
        </p:nvSpPr>
        <p:spPr>
          <a:xfrm>
            <a:off x="6368183" y="2441970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60" name="正文"/>
          <p:cNvSpPr txBox="1"/>
          <p:nvPr>
            <p:custDataLst>
              <p:tags r:id="rId9"/>
            </p:custDataLst>
          </p:nvPr>
        </p:nvSpPr>
        <p:spPr>
          <a:xfrm>
            <a:off x="7529927" y="2429895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人体解剖学知识可以帮助人们更好地了解自己的身体结构，从而更好地预防和治疗疾病，提高身体健康水平。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2" name="矩形: 圆角 53"/>
          <p:cNvSpPr/>
          <p:nvPr>
            <p:custDataLst>
              <p:tags r:id="rId10"/>
            </p:custDataLst>
          </p:nvPr>
        </p:nvSpPr>
        <p:spPr>
          <a:xfrm>
            <a:off x="608400" y="3974226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39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1820350" y="4282457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4" name="标题"/>
          <p:cNvSpPr txBox="1"/>
          <p:nvPr>
            <p:custDataLst>
              <p:tags r:id="rId12"/>
            </p:custDataLst>
          </p:nvPr>
        </p:nvSpPr>
        <p:spPr>
          <a:xfrm>
            <a:off x="738683" y="4094977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66" name="正文"/>
          <p:cNvSpPr txBox="1"/>
          <p:nvPr>
            <p:custDataLst>
              <p:tags r:id="rId13"/>
            </p:custDataLst>
          </p:nvPr>
        </p:nvSpPr>
        <p:spPr>
          <a:xfrm>
            <a:off x="1901062" y="4083537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人体解剖学知识可以帮助人们更好地了解自己的运动能力，从而更好地进行体育锻炼和运动训练，提高运动表现和身体素质。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8" name="矩形: 圆角 57"/>
          <p:cNvSpPr/>
          <p:nvPr>
            <p:custDataLst>
              <p:tags r:id="rId14"/>
            </p:custDataLst>
          </p:nvPr>
        </p:nvSpPr>
        <p:spPr>
          <a:xfrm>
            <a:off x="6237900" y="3974226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1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7449851" y="4282457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0" name="标题"/>
          <p:cNvSpPr txBox="1"/>
          <p:nvPr>
            <p:custDataLst>
              <p:tags r:id="rId16"/>
            </p:custDataLst>
          </p:nvPr>
        </p:nvSpPr>
        <p:spPr>
          <a:xfrm>
            <a:off x="6368183" y="4094977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72" name="正文"/>
          <p:cNvSpPr txBox="1"/>
          <p:nvPr>
            <p:custDataLst>
              <p:tags r:id="rId17"/>
            </p:custDataLst>
          </p:nvPr>
        </p:nvSpPr>
        <p:spPr>
          <a:xfrm>
            <a:off x="7529927" y="4083537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人体解剖学知识可以帮助人们更好地了解自己的心理状态，从而更好地调节情绪和压力，提高心理健康水平。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人体解剖学在医疗保健中的应用</a:t>
            </a:r>
            <a:endParaRPr lang="zh-CN" altLang="en-US"/>
          </a:p>
        </p:txBody>
      </p:sp>
      <p:sp>
        <p:nvSpPr>
          <p:cNvPr id="104941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制定治疗方案：了解人体结构有助于制定更有效的治疗方案。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诊断疾病：医生通过解剖学知识，能够准确判断病因和病变部位。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手术操作：解剖学知识有助于医生精确地进行手术操作。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康复治疗：通过解剖学知识，能够更好地进行康复治疗和制定康复计划。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人体解剖学在体育运动中的应用</a:t>
            </a:r>
            <a:endParaRPr lang="zh-CN" altLang="en-US"/>
          </a:p>
        </p:txBody>
      </p:sp>
      <p:sp>
        <p:nvSpPr>
          <p:cNvPr id="10494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运动姿势分析：通过解剖学分析，优化运动姿势，减少运动损伤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训练计划制定：基于解剖学特征，制定个性化的训练计划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运动康复指导：利用解剖学知识，指导运动康复，加速恢复过程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技能动作解析：通过解剖学解析，深入理解技能动作，提高运动表现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人体解剖学在日常生活中的应用</a:t>
            </a:r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医学领域：人体解剖学是医学专业的基础学科，医生通过学习人体解剖学，能够更好地诊断和治疗疾病。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运动领域：人体解剖学可以帮助运动员了解自己的身体结构，从而制定更加科学的训练计划，提高运动表现。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健康管理：人体解剖学可以帮助人们更好地了解自己的身体结构，从而更加科学地管理自己的健康状况。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美容行业：人体解剖学可以帮助美容师了解人体的结构，从而更加科学地制定美容方案，提高美容效果。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如何提高生活质量的人体解剖学知识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https://d.book118.com/078063127055006030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人体解剖学与生活质量关系</vt:lpstr>
      <vt:lpstr>目录</vt:lpstr>
      <vt:lpstr>添加章节标题</vt:lpstr>
      <vt:lpstr>人体解剖学基础知识</vt:lpstr>
      <vt:lpstr>人体解剖学定义</vt:lpstr>
      <vt:lpstr>人体解剖学的重要性</vt:lpstr>
      <vt:lpstr>人体解剖学的研究方法</vt:lpstr>
      <vt:lpstr>人体解剖学的发展历程</vt:lpstr>
      <vt:lpstr>人体解剖学与生活质量的关系</vt:lpstr>
      <vt:lpstr>人体解剖学对生活质量的影响</vt:lpstr>
      <vt:lpstr>人体解剖学在医疗保健中的应用</vt:lpstr>
      <vt:lpstr>人体解剖学在体育运动中的应用</vt:lpstr>
      <vt:lpstr>人体解剖学在日常生活中的应用</vt:lpstr>
      <vt:lpstr>如何提高生活质量的人体解剖学知识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2024-09-06T19:43:50.126</cp:lastPrinted>
  <dcterms:created xsi:type="dcterms:W3CDTF">2024-09-06T11:43:50Z</dcterms:created>
  <dcterms:modified xsi:type="dcterms:W3CDTF">2024-09-06T11:43:52Z</dcterms:modified>
</cp:coreProperties>
</file>