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9588EF9-8623-4B9C-8147-22A0B679F4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A83CC71-D5CC-418E-8E79-649AFC5318D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1CFE598-ADEA-4B8C-BCC8-34B221382D7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170C6B4-F903-4E24-BB0B-09DE53A40B3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ABCC426-FAF6-42B1-9F4B-D97EAFEDE75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18D5B85-2E50-4A54-A79B-2EFFA69752E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AC1E3FA-734C-460E-AFDA-1A7AEC186E5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74C7D41-4085-47CC-99CE-BF30519B33E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9119930-662E-4009-8244-553A35E84EC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F6B0A8E-3DC8-4C2D-809D-68341B23C16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C076995-12BA-4F4D-9BC5-BEAC6221D86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78065057101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057400" y="2041982"/>
            <a:ext cx="8077200" cy="20002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603200">
                    <a:alpha val="100000"/>
                  </a:srgbClr>
                </a:solidFill>
                <a:latin typeface="Microsoft Yahei"/>
                <a:ea typeface="Microsoft Yahei"/>
                <a:cs typeface="Microsoft Yahei"/>
              </a:rPr>
              <a:t>《经济社会学概论》ppt课件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61950" y="115331"/>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649067" y="1768211"/>
            <a:ext cx="4792980"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经济社会学概述</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经济学与社会学的关系</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经济社会学的理论体系</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经济社会学的主要研究领域</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经济社会学的前沿问题</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经济社会学的应用与实践</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01</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经济社会学概述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经济社会学是一门研究经济现象与社会现象相互关系的学科，它探讨社会结构、社会制度、文化传统、价值观念等对经济发展的影响，以及经济发展对社会的影响。</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研究对象</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经济社会学的研究对象包括经济行为背后的社会关系、经济制度、经济政策、经济发展等，以及社会结构、社会制度、文化传统等对经济发展的影响。</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2281" r="22281"/>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定义与研究对象</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经济社会学是一门跨学科的学科，它综合了经济学、社会学、政治学等多个学科的理论和方法，以全面、系统地研究经济与社会的关系。</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跨学科性</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经济社会学的研究成果可以为政府制定经济政策、企业制定经营策略等提供理论支持和实践指导。</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应用性</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经济社会学的研究需要综合考虑各种因素，包括经济、社会、文化、政治等，以全面揭示经济与社会的关系。</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综合性</a:t>
            </a:r>
          </a:p>
        </p:txBody>
      </p:sp>
      <p:pic>
        <p:nvPicPr>
          <p:cNvPr id="9" name="Picture 9"/>
          <p:cNvPicPr>
            <a:picLocks noChangeAspect="1"/>
          </p:cNvPicPr>
          <p:nvPr/>
        </p:nvPicPr>
        <p:blipFill>
          <a:blip r:embed="rId2"/>
          <a:srcRect l="12625" r="12625"/>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经济社会学的学科特点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案例研究</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案例研究是经济社会学的另一种重要方法，它通过对具体案例的分析和研究，深入揭示经济与社会发展的内在机制和规律。</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实证研究</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经济社会学的研究方法主要是实证研究，即通过收集数据、调查、观察等方法来获取经验证据，以支持或否定某一理论或观点。</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文献研究</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文献研究是经济社会学的重要研究方法之一，它通过对已有文献的梳理和分析，总结前人的研究成果，发现新的研究问题和方法。</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比较研究</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比较研究是经济社会学的常用方法之一，它通过对不同国家、地区、历史时期的经济与社会发展情况进行比较，发现其中的规律和特点。</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经济社会学的研究方法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02</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经济学与社会学的关系</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经济学与社会学的联系</a:t>
              </a:r>
            </a:p>
          </p:txBody>
        </p:sp>
      </p:grpSp>
      <p:grpSp>
        <p:nvGrpSpPr>
          <p:cNvPr id="28" name="Group 28"/>
          <p:cNvGrpSpPr/>
          <p:nvPr/>
        </p:nvGrpSpPr>
        <p:grpSpPr>
          <a:xfrm>
            <a:off x="5784437" y="1687163"/>
            <a:ext cx="4496144" cy="565817"/>
            <a:chOff x="5784437" y="1687163"/>
            <a:chExt cx="4496144" cy="565817"/>
          </a:xfrm>
        </p:grpSpPr>
        <p:sp>
          <p:nvSpPr>
            <p:cNvPr id="29" name="AutoShape 29"/>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0" name="TextBox 30"/>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grpSp>
        <p:nvGrpSpPr>
          <p:cNvPr id="31" name="Group 31"/>
          <p:cNvGrpSpPr/>
          <p:nvPr/>
        </p:nvGrpSpPr>
        <p:grpSpPr>
          <a:xfrm>
            <a:off x="5784437" y="2262505"/>
            <a:ext cx="4496144" cy="820535"/>
            <a:chOff x="5784437" y="2262505"/>
            <a:chExt cx="4496144" cy="820535"/>
          </a:xfrm>
        </p:grpSpPr>
        <p:sp>
          <p:nvSpPr>
            <p:cNvPr id="32" name="TextBox 32"/>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经济学与社会学都关注社会现象和人类行为。</a:t>
              </a:r>
            </a:p>
          </p:txBody>
        </p:sp>
      </p:grpSp>
      <p:grpSp>
        <p:nvGrpSpPr>
          <p:cNvPr id="33" name="Group 33"/>
          <p:cNvGrpSpPr/>
          <p:nvPr/>
        </p:nvGrpSpPr>
        <p:grpSpPr>
          <a:xfrm>
            <a:off x="5784437" y="3120755"/>
            <a:ext cx="4496144" cy="565817"/>
            <a:chOff x="5784437" y="3120755"/>
            <a:chExt cx="4496144" cy="565817"/>
          </a:xfrm>
        </p:grpSpPr>
        <p:sp>
          <p:nvSpPr>
            <p:cNvPr id="34" name="AutoShape 34"/>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5" name="TextBox 35"/>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grpSp>
        <p:nvGrpSpPr>
          <p:cNvPr id="36" name="Group 36"/>
          <p:cNvGrpSpPr/>
          <p:nvPr/>
        </p:nvGrpSpPr>
        <p:grpSpPr>
          <a:xfrm>
            <a:off x="5784437" y="3715147"/>
            <a:ext cx="4496144" cy="820535"/>
            <a:chOff x="5784437" y="3715147"/>
            <a:chExt cx="4496144" cy="820535"/>
          </a:xfrm>
        </p:grpSpPr>
        <p:sp>
          <p:nvSpPr>
            <p:cNvPr id="37" name="TextBox 37"/>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经济学和社会学都使用实证研究方法，强调数据和证据的重要性。</a:t>
              </a:r>
            </a:p>
          </p:txBody>
        </p:sp>
      </p:grpSp>
      <p:grpSp>
        <p:nvGrpSpPr>
          <p:cNvPr id="38" name="Group 38"/>
          <p:cNvGrpSpPr/>
          <p:nvPr/>
        </p:nvGrpSpPr>
        <p:grpSpPr>
          <a:xfrm>
            <a:off x="5784437" y="4609991"/>
            <a:ext cx="4496144" cy="565817"/>
            <a:chOff x="5784437" y="4609991"/>
            <a:chExt cx="4496144" cy="565817"/>
          </a:xfrm>
        </p:grpSpPr>
        <p:sp>
          <p:nvSpPr>
            <p:cNvPr id="39" name="AutoShape 39"/>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0" name="Group 40"/>
          <p:cNvGrpSpPr/>
          <p:nvPr/>
        </p:nvGrpSpPr>
        <p:grpSpPr>
          <a:xfrm>
            <a:off x="5784437" y="5204382"/>
            <a:ext cx="4496144" cy="820535"/>
            <a:chOff x="5784437" y="5204382"/>
            <a:chExt cx="4496144" cy="820535"/>
          </a:xfrm>
        </p:grpSpPr>
        <p:sp>
          <p:nvSpPr>
            <p:cNvPr id="41" name="TextBox 41"/>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经济学和社会学在研究经济发展、市场机制、社会不平等等问题上有一定的交叉。</a:t>
              </a:r>
            </a:p>
          </p:txBody>
        </p:sp>
      </p:grpSp>
      <p:sp>
        <p:nvSpPr>
          <p:cNvPr id="42" name="TextBox 42"/>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7092557" y="1559288"/>
            <a:ext cx="4492828" cy="4492828"/>
          </a:xfrm>
          <a:prstGeom prst="roundRect">
            <a:avLst/>
          </a:prstGeom>
        </p:spPr>
      </p:pic>
      <p:sp>
        <p:nvSpPr>
          <p:cNvPr id="3" name="Freeform 3"/>
          <p:cNvSpPr/>
          <p:nvPr/>
        </p:nvSpPr>
        <p:spPr>
          <a:xfrm>
            <a:off x="557080" y="1431615"/>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20871" y="1321887"/>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1612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27285" y="3051549"/>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75049" y="4866556"/>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51032" y="4756828"/>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431615"/>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经济学更注重经济理论和数学模型的运用，而社会学更注重社会结构和文化背景的分析。</a:t>
            </a:r>
          </a:p>
        </p:txBody>
      </p:sp>
      <p:sp>
        <p:nvSpPr>
          <p:cNvPr id="10" name="TextBox 10"/>
          <p:cNvSpPr txBox="1"/>
          <p:nvPr/>
        </p:nvSpPr>
        <p:spPr>
          <a:xfrm>
            <a:off x="2248535" y="3135142"/>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经济学主要关注资源配置和经济效益，而社会学更关注社会关系和社会不平等的形成机制。</a:t>
            </a:r>
          </a:p>
        </p:txBody>
      </p:sp>
      <p:sp>
        <p:nvSpPr>
          <p:cNvPr id="11" name="TextBox 11"/>
          <p:cNvSpPr txBox="1"/>
          <p:nvPr/>
        </p:nvSpPr>
        <p:spPr>
          <a:xfrm>
            <a:off x="2248535" y="4866556"/>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经济学通常采用微观经济学和宏观经济学两个研究层面，而社会学则涵盖更广泛的社会现象和问题。</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经济学与社会学的区别</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458" b="16458"/>
          <a:stretch>
            <a:fillRect/>
          </a:stretch>
        </p:blipFill>
        <p:spPr>
          <a:xfrm>
            <a:off x="539110" y="1500306"/>
            <a:ext cx="4453160" cy="4453160"/>
          </a:xfrm>
          <a:prstGeom prst="rect">
            <a:avLst/>
          </a:prstGeom>
        </p:spPr>
      </p:pic>
      <p:sp>
        <p:nvSpPr>
          <p:cNvPr id="3" name="TextBox 3"/>
          <p:cNvSpPr txBox="1"/>
          <p:nvPr/>
        </p:nvSpPr>
        <p:spPr>
          <a:xfrm>
            <a:off x="6827317" y="1652939"/>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经济学和社会学在研究经济发展和社会不平等问题上可以相互借鉴和补充。</a:t>
            </a:r>
          </a:p>
        </p:txBody>
      </p:sp>
      <p:sp>
        <p:nvSpPr>
          <p:cNvPr id="4" name="AutoShape 4"/>
          <p:cNvSpPr/>
          <p:nvPr/>
        </p:nvSpPr>
        <p:spPr>
          <a:xfrm>
            <a:off x="5303897" y="1500306"/>
            <a:ext cx="1289643" cy="4453160"/>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827317" y="3205107"/>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经济学和社会学可以共同探讨社会政策和公共治理问题，为政策制定提供更全面的理论支持。</a:t>
            </a:r>
          </a:p>
        </p:txBody>
      </p:sp>
      <p:sp>
        <p:nvSpPr>
          <p:cNvPr id="6" name="TextBox 6"/>
          <p:cNvSpPr txBox="1"/>
          <p:nvPr/>
        </p:nvSpPr>
        <p:spPr>
          <a:xfrm>
            <a:off x="6827317" y="4795486"/>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随着学科的发展，经济学和社会学的界限逐渐模糊，出现了经济社会学等交叉学科，进一步促进了两个学科的融合和发展。</a:t>
            </a:r>
          </a:p>
        </p:txBody>
      </p:sp>
      <p:sp>
        <p:nvSpPr>
          <p:cNvPr id="7" name="Freeform 7"/>
          <p:cNvSpPr/>
          <p:nvPr/>
        </p:nvSpPr>
        <p:spPr>
          <a:xfrm>
            <a:off x="5682324" y="1976969"/>
            <a:ext cx="532790" cy="435254"/>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751818" y="3549091"/>
            <a:ext cx="381610" cy="381610"/>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738407" y="5059127"/>
            <a:ext cx="396240" cy="384048"/>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经济学与社会学在研究中的互动与融合</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03</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经济社会学的理论体系</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4609" b="24609"/>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5398" b="2539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2224" b="12224"/>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古典政治经济学的理论贡献</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亚当·斯密</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提出了“劳动价值论”，认为劳动是价值的源泉，市场是一只“看不见的手”，能够自动调节经济活动。</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大卫·李嘉图</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发展了劳动价值论，认为商品的价值由生产该商品所消耗的劳动时间决定。</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托马斯·马尔萨斯</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提出了人口增长理论，认为人口增长会超过资源的供给，导致生存竞争和自然淘汰。</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约瑟夫·熊彼特</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提出了“创新理论”，认为经济发展的动力在于创新和企业家精神。</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阿尔弗雷德·马歇尔</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提出了“均衡价格论”，认为商品的价格是由供需双方的力量决定的。</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欧文·费雪</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提出了“资本边际效率递减规律”，认为随着资本投入的增加，单位新增资本的产出效率会递减。</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新古典经济学的理论发展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4292" r="14292"/>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提出了“有效需求理论”，认为经济危机和失业的原因是有效需求不足，政府应该通过财政政策和货币政策来刺激需求。</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约翰·梅纳德·凯恩斯</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提出了“货币经济周期理论”，认为货币供应量的变化会引起经济周期的波动。</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汉森·托宾</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提出了“经济增长模型”，认为经济增长取决于储蓄率和资本产出比。</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哈罗德·多马</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凯恩斯主义的理论创新</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https://d.book118.com/078065057101006030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633301"/>
      </a:dk1>
      <a:lt1>
        <a:srgbClr val="FBF9F7"/>
      </a:lt1>
      <a:dk2>
        <a:srgbClr val="333333"/>
      </a:dk2>
      <a:lt2>
        <a:srgbClr val="F1EFEE"/>
      </a:lt2>
      <a:accent1>
        <a:srgbClr val="9A6930"/>
      </a:accent1>
      <a:accent2>
        <a:srgbClr val="B3954D"/>
      </a:accent2>
      <a:accent3>
        <a:srgbClr val="D3A67C"/>
      </a:accent3>
      <a:accent4>
        <a:srgbClr val="DC9C51"/>
      </a:accent4>
      <a:accent5>
        <a:srgbClr val="D17A6E"/>
      </a:accent5>
      <a:accent6>
        <a:srgbClr val="8C857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2024-09-07T03:42:32.911</cp:lastPrinted>
  <dcterms:created xsi:type="dcterms:W3CDTF">2024-09-06T19:42:32Z</dcterms:created>
  <dcterms:modified xsi:type="dcterms:W3CDTF">2024-09-06T19:42:34Z</dcterms:modified>
</cp:coreProperties>
</file>