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C54A2-750B-4853-BA24-48E29101D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C268B-CF56-48D6-8D4A-7E64532C2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59ED3-90EE-41BB-9DCB-3E313A297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E442A-B2B0-4FEB-B530-7F5DBDD3B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D99B7-DDF3-4CE3-8E0F-FA79994E9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C7706F-CCF2-4FDC-8AB4-61BBAE676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5AECE3-F4C3-4958-85E9-C9865004B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687A3-F7F8-4C8C-BA65-01E734504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56774-5494-4468-984F-CF9BBFDBD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B657D-C6C3-43B3-A5BC-00655FABC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E4E36-101C-4AF7-9A63-7A37D2511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65117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矛盾普遍性和特殊性辩证关系原理及方法论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矛盾普遍性原理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矛盾特殊性原理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辩证关系方法论意义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矛盾普遍性和特殊性关系在现实生活中的应用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矛盾普遍性原理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矛盾存在于一切事物中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事事有矛盾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无论是自然界、人类社会还是思维领域，矛盾都普遍存在。任何事物都包含着既对立又统一的两个方面，即矛盾的双方。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时时有矛盾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矛盾不仅存在于一切事物中，而且贯穿于每一事物发展过程的始终。旧的矛盾一解决，新的矛盾就会产生，又开始了新的矛盾运动。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矛盾是事物发展的内在动力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事物的发展是内因和外因共同作用的结果。内因是事物发展的根据，外因是事物发展的条件，外因通过内因起作用。而内因就是事物内部的矛盾性。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矛盾推动事物的运动、变化和发展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事物的发展过程就是不断解决矛盾的过程。旧的矛盾解决了，新的矛盾又会产生，如此循环往复，推动事物不断向前发展。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矛盾贯穿于事物发展始终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同一性使得矛盾双方相互依存、相互贯通，斗争性使得矛盾双方相互排斥、相互分离。这种同一性和斗争性的相互作用，推动着事物的运动、变化和发展。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矛盾的同一性和斗争性推动事物发展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矛盾的普遍性寓于特殊性之中，并通过特殊性表现出来。特殊性也离不开普遍性，不包含普遍性的特殊性是没有的。这种普遍性和特殊性的辩证关系，构成了事物发展的源泉和动力。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矛盾的普遍性和特殊性构成事物发展的源泉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矛盾是事物发展动力和源泉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不同事物具有不同矛盾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针对不同事物的不同矛盾，我们需要进行具体分析，找出解决矛盾的方法和途径。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对不同矛盾要具体分析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每个事物都有其独特的矛盾，这些矛盾是由事物内部的特殊本质和外部环境所决定的。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不同事物的矛盾各有其特点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正是由于事物内部矛盾的特殊性，才使得该事物与其他事物相区别，具有独特的本质和特征。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矛盾特殊性构成一事物区别于他事物的特殊本质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不同发展阶段上的矛盾各有其特点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在事物发展的不同阶段，其内部矛盾会呈现出不同的特点，这些特点反映了事物在该阶段的发展状况和需求。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对不同阶段上的矛盾要具体分析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针对不同阶段上的不同矛盾，我们需要进行具体分析，找出解决当前阶段矛盾的方法和途径。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同一事物的发展是一个过程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任何事物的发展都是一个由量变到质变的过程，在这个过程中，事物的矛盾会不断发生变化。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同一事物在不同阶段有不同矛盾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同一事物中的不同方面各有其特殊性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在同一事物中，不同的方面会有不同的特点和需求，这些特点和需求构成了该事物内部的复杂矛盾。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不同方面的矛盾相互关联、相互影响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同一事物中的不同方面是相互关联、相互影响的，一个方面的变化往往会引起其他方面的变化。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对不同方面的矛盾要具体分析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针对同一事物中不同方面的不同矛盾，我们需要进行具体分析，找出解决这些矛盾的方法和途径。同时，我们还需要注意协调不同方面的关系，促进事物的全面发展。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同一事物中不同方面也有不同矛盾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辩证关系方法论意义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https://d.book118.com/078065117117006034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2024-09-13T07:07:21.946</cp:lastPrinted>
  <dcterms:created xsi:type="dcterms:W3CDTF">2024-09-12T23:07:21Z</dcterms:created>
  <dcterms:modified xsi:type="dcterms:W3CDTF">2024-09-12T23:07:23Z</dcterms:modified>
</cp:coreProperties>
</file>