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5493B-7B01-4B41-820E-7BEF1EE9E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9D278-5D81-44C4-8636-85350582B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9977B-582E-40BB-9CA0-D92D405D0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2170B7-0BC9-47E6-B0FE-E24F7ED20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0414E8-85C3-4A09-8F40-D42DCC2D0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62ACF2-1360-40C4-B6A6-384E9DC14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483B36-377F-412F-AF74-43A589AFB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B617D1-D125-4EFE-951E-DB4A51154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E80ACD-3F8B-477B-983D-47E26072F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80F60-0748-45DD-A0C2-609D83AC3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837C6-B4CC-4821-9F73-626AB8572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66124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癫痫大发作疾病查房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癫痫大发作概述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癫痫大发作的治疗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癫痫大发作的护理与预防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癫痫大发作的最新研究进展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癫痫大发作的常见误区与澄清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癫痫大发作概述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26" r="330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285" r="3128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癫痫大发作，又称全面性强直-阵挛发作，是癫痫的一种发作类型，表现为意识丧失、全身抽搐、口吐白沫等症状。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突然意识丧失、呼之不应、双眼上翻、牙关紧闭、口吐白沫、全身抽搐、大小便失禁等。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6" r="3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癫痫大发作的病因多种多样，包括遗传因素、脑部疾病、脑外伤、脑部感染等。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癫痫大发作的病理机制主要是大脑神经元异常放电，导致短暂性的脑功能障碍。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根据患者的病史、体格检查和脑电图等检查结果，可对癫痫大发作进行诊断。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需与其他发作性疾病如短暂性脑缺血发作、晕厥等相鉴别，同时要排除其他原因引起的意识障碍和抽搐。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406" r="25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癫痫大发作的治疗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根据癫痫大发作的类型和严重程度，选择合适的抗癫痫药物进行治疗，如卡马西平、苯妥英钠等。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抗癫痫药物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000" r="14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药物剂量调整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625" r="4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长期药物治疗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000" r="14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根据患者的病情和反应，逐步调整药物剂量，以达到最佳治疗效果。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对于反复发作的癫痫大发作，需要长期药物治疗以控制症状，减少发作频率。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对于药物治疗无效或无法耐受药物治疗的患者，可考虑手术治疗。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手术指征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根据癫痫大发作的病灶位置和性质，选择合适的手术方式，如脑叶切除术、脑深部电刺激等。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手术方式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手术治疗存在一定的风险，如感染、出血、神经功能障碍等，需谨慎评估。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手术风险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568" b="1356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899" b="108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生酮饮食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对于难治性癫痫大发作，可考虑生酮饮食治疗，通过改变饮食结构，达到控制癫痫发作的目的。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神经调控治疗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如重复经颅磁刺激、深部脑电刺激等，可用于辅助治疗癫痫大发作，改善症状。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对于伴有心理问题的癫痫大发作患者，可进行心理治疗，如认知行为疗法、家庭治疗等。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癫痫大发作的护理与预防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https://d.book118.com/078066124115006034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2024-09-13T06:26:27.268</cp:lastPrinted>
  <dcterms:created xsi:type="dcterms:W3CDTF">2024-09-12T22:26:27Z</dcterms:created>
  <dcterms:modified xsi:type="dcterms:W3CDTF">2024-09-12T22:26:29Z</dcterms:modified>
</cp:coreProperties>
</file>