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59FED-DC1E-4B0C-B538-3DA3B375A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63F16-7756-4805-8EA6-A0BD1D714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DD39C-6DD9-4DD6-A739-BD4E67D97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37200-63AA-4CC3-B887-DB3661B1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FE710-7A31-46AA-A790-B47FE1D2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C3B81-DCC6-4680-AC50-E27356923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88927-9A91-481F-B3C2-9C2C58321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9AEB7-37AF-4A9B-B35F-0AC96B318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59738-B388-4D82-94EE-312C00109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78BB9-9D3B-4C10-886A-10DA8B2E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8AD31-2999-4016-819A-BA48DF965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613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药物中毒护理查房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59" r="312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药物中毒的定义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中毒症状可能因药物的种类、剂量、个体差异以及摄入方式的不同而有所差异。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药物中毒是指由于药物过量、误用或意外摄入药物而导致的身体中毒反应。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78" r="190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86" r="291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77" r="278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包括药物过量中毒、药物滥用中毒、药物误用中毒等。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轻度中毒、中度中毒、重度中毒等。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根据中毒程度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药物中毒的分类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9050" cy="19050"/>
            <a:chExt cx="19050" cy="19050"/>
          </a:xfrm>
        </p:grpSpPr>
        <p:sp>
          <p:nvSpPr>
            <p:cNvPr id="4" name="AutoShape 4"/>
            <p:cNvSpPr/>
            <p:nvPr/>
          </p:nvSpPr>
          <p:spPr>
            <a:xfrm rot="-2700000">
              <a:off x="0" y="0"/>
              <a:ext cx="19050" cy="19050"/>
            </a:xfrm>
            <a:prstGeom prst="chord">
              <a:avLst/>
            </a:prstGeom>
            <a:solidFill>
              <a:srgbClr val="828181">
                <a:alpha val="100000"/>
              </a:srgbClr>
            </a:solidFill>
            <a:ln w="9525">
              <a:solidFill>
                <a:schemeClr val="dk1">
                  <a:lumMod val="50000"/>
                  <a:alpha val="100000"/>
                </a:scheme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头痛、头晕、意识模糊、抽搐等。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心律失常、心悸、血压下降等。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呼吸困难、呼吸急促或暂停等。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心血管系统症状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药物中毒的症状与体征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药物中毒的护理评估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询问患者药物中毒的种类、剂量、时间等信息，了解中毒途径和症状出现顺序。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询问患者是否有其他疾病史、家族史和用药史，以评估药物中毒的严重程度和潜在风险。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了解患者的生活习惯、工作环境和社交圈子，以寻找可能的毒物来源。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234" r="272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检查患者的生命体征，如体温、脉搏、呼吸和血压，评估患者的生理状态。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检查患者的皮肤、眼睛、口腔、肺部等器官，寻找中毒的特异性体征。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检查患者的肌肉力量、感觉功能和神经系统，评估药物中毒对器官功能的影响。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进行血液、尿液和毒物检测，以确定毒物的种类和浓度。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进行血液生化、血常规和凝血功能等检查，了解患者内脏功能和代谢状态。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进行心电图和影像学检查，评估药物中毒对器官结构和功能的影响。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药物中毒的护理措施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https://d.book118.com/078066131115006034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2024-09-13T06:26:28.865</cp:lastPrinted>
  <dcterms:created xsi:type="dcterms:W3CDTF">2024-09-12T22:26:28Z</dcterms:created>
  <dcterms:modified xsi:type="dcterms:W3CDTF">2024-09-12T22:26:30Z</dcterms:modified>
</cp:coreProperties>
</file>