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44DA1E-84BD-4904-833C-18D3D1BD4C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624D5B-A3BF-4839-958B-4CE2FA9ED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D84620-5FF0-41D6-AC51-8C1D29E7FE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7FD5B6-2841-4957-8A26-A4E688855F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363725-CA04-489A-8136-EEF94358A9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82B31D-04FB-4C5F-817D-76DA32008C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642CCB-3D68-4DE8-90A3-E7170781CF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0FA339-EB7D-42B1-9086-B11650B67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48B4FA-4A05-4C2A-A095-74BE4F2BD7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DAC63-2211-4649-96F7-AC04F0A67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C41B07-8E8C-4372-97E8-FA113191A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66142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学习方式创新：在线学习的学习模式创新</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汇报人：PPT可修改</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在线学习概述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学习模式创新的理论基础</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在线学习的学习模式创新实践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在线学习的学习模式创新效果评估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在线学习的挑战与未来发展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196" b="14196"/>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互联网技术的快速发展</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随着互联网技术的不断进步，网络带宽、多媒体技术等得到了极大的提升，为在线学习提供了强大的技术支持。</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教育资源的全球化</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在线学习打破了地域限制，使得全球范围内的优质教育资源得以共享，促进了教育的公平性和普及性。</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学习方式的变革</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在线学习作为一种新型的学习方式，具有高度的灵活性和个性化特点，满足了不同学习者的多样化需求。</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2512" b="2251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研究问题</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如何有效地利用在线学习平台提高学习者的学习效果？如何实现在线学习资源的优化配置和共享？如何构建适应不同学习者需求的个性化在线学习模式？</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研究目的</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探讨在线学习的学习模式创新，分析其在提高学习效果、促进教育资源公平分配等方面的作用，为教育实践提供理论支持和实践指导。</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在线学习概述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在线学习是一种基于互联网技术的远程学习方式，学生可以通过电子设备（如电脑、手机、平板等）访问在线课程和资源，进行自主学习和协作学习。</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学生可以根据自己的时间和进度安排学习，不受时间和地点的限制。</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在线课程和资源丰富多样，涵盖各个学科和领域，学生可以根据自己的兴趣和需求选择适合的课程。</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在线学习平台通常提供讨论区、聊天室等交流工具，方便学生之间和师生之间的交流互动。</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在线学习平台可以根据学生的学习情况和反馈进行个性化推荐和辅导，提高学习效果。</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灵活性</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互动性</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多样性</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萌芽阶段</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20世纪90年代初期，随着互联网技术的兴起，一些高校和机构开始尝试将课程内容在线化，供学生远程学习。</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发展阶段</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21世纪初，随着网络技术的不断发展和普及，越来越多的高校和机构开始提供在线课程和资源，逐渐形成了一定的规模和体系。</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成熟阶段</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近年来，随着大数据、人工智能等技术的不断发展，在线学习平台不断升级和完善，提供了更加个性化、智能化的学习体验。</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在线学习的发展历程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目前，全球范围内已有大量的高校、机构和公司提供在线课程和资源，涵盖了各个学科和领域。同时，随着移动互联网的普及，移动学习也逐渐成为一种趋势。</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个性化学习</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未来在线学习平台将更加注重学生的个性化需求和学习情况，提供更加精准的学习推荐和辅导。</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社交化学习</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通过社交媒体、社交网络等方式促进学习者之间的交流和合作，提高学习效果和兴趣。</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智能化学习</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利用人工智能、大数据等技术对学生的学习情况进行分析和预测，提供个性化的学习建议和辅导。</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混合式学习</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将在线学习和传统面对面教学相结合，发挥各自的优势，提高学习效果和质量。</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在线学习的现状与趋势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学习模式创新的理论基础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学习者通过主动探索和发现，将新知识与已有经验相结合，形成个人化的知识体系和理解。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知识建构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社会互动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 r="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情境学习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83" r="2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建构主义强调学习者之间的社会互动和合作，通过交流、讨论和协作，共同建构和分享知识。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学习者需要将知识应用于具体情境中，通过实践和问题解决，不断深化对知识的理解和应用。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建构主义学习理论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联通主义认为知识存在于一个复杂的网络中，学习者需要建立和维护个人知识网络，实现知识的流通和共享。</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知识网络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学习者需要具备自主学习的能力，通过不断寻找、整合和创造知识节点，保持与知识网络的联通。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自主学习</a:t>
            </a:r>
          </a:p>
        </p:txBody>
      </p:sp>
      <p:pic>
        <p:nvPicPr>
          <p:cNvPr id="10" name="Picture 10"/>
          <p:cNvPicPr>
            <a:picLocks noChangeAspect="1"/>
          </p:cNvPicPr>
          <p:nvPr/>
        </p:nvPicPr>
        <p:blipFill>
          <a:blip r:embed="rId3"/>
          <a:srcRect l="16699" r="1669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联通主义鼓励学习者发展创新思维，通过跨领域、跨学科的知识整合，产生新的观点和解决方案。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创新思维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联通主义学习理论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分布式认知理论认为认知活动分布在个体内、个体间以及媒介、环境等组成的系统中。</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认知分布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学习者需要充分利用各种认知工具，如语言、符号、技术等，提高认知效率和准确性。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工具利用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分布式认知强调学习者之间的合作与协同，通过共同完成任务和解决问题，实现知识的共享和创造。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合作与协同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分布式认知理论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在线学习的学习模式创新实践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借助微博、微信、抖音等社交媒体平台，开展在线学习、互动交流和知识分享。</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954" r="2954"/>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利用社交媒体平台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构建学习者社群，促进学习者之间的互助合作和知识共享，提高学习效果。</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学习者社群建设</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整合社交媒体上的优质学习资源，为学习者提供丰富、多样化的学习内容。</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学习资源整合</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基于社交媒体的在线学习模式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https://d.book118.com/078066142007006036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2024-09-15T03:54:23.631</cp:lastPrinted>
  <dcterms:created xsi:type="dcterms:W3CDTF">2024-09-14T19:54:23Z</dcterms:created>
  <dcterms:modified xsi:type="dcterms:W3CDTF">2024-09-14T19:54:25Z</dcterms:modified>
</cp:coreProperties>
</file>