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59557-FFAA-43C8-953F-C47965D16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951E3-BAEC-4A04-AE6E-7F9EFE9EB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FA104-FB27-4B0F-B2AD-B1E4EE57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D9CDE-DA9C-4496-A032-2E2477CEF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836DE-60EC-417B-8262-4B781836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FE32B7-CAAF-411C-AAED-62D29A22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DA511-4869-4F6F-BB82-06556095C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7F998-AC3C-45A5-9722-9B052FF65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C89C4-4E91-49BD-B056-6EA41B9C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7C20F-E986-4A74-BC50-AA6CBD90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947D9-5BFF-4D68-B001-B75908538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7006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绩效考评建立旅游景区绩效考评机制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旅游景区绩效考评的现状与问题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建立绩效考评机制的必要性与可行性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绩效考评机制的构建与实施方案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绩效考评机制在旅游景区的应用实践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绩效考评机制的效果评估与优化建议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提升旅游景区服务质量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通过建立绩效考评机制，对旅游景区的服务质量进行监督和评价，推动景区提升服务水平，提高游客满意度。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促进旅游产业发展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绩效考评机制可以激励旅游景区积极创新、改进管理，进而促进整个旅游产业的可持续发展。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强化政府监管职能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政府可以通过绩效考评机制对旅游景区进行监管，确保旅游景区的经营行为符合法律法规和政策要求。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通过绩效考评机制，可以将旅游景区的经营绩效量化为具体的指标和数据，为景区管理者提供客观、全面的评价依据。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量化评价景区绩效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通过绩效考评机制对景区服务质量进行监督和改进，可以提高游客满意度，增强游客对旅游景区的信任度和忠诚度。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提高游客满意度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绩效考评结果可以作为景区评级、奖惩的重要依据，激励景区不断提升自身竞争力和综合实力。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激励景区提升竞争力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绩效考评机制可以引导旅游景区关注生态环境、文化遗产等方面的保护，推动景区实现可持续发展。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引导景区可持续发展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绩效考评的意义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旅游景区绩效考评的现状与问题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多元化考评主体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考评主体不仅包括景区管理部门，还包括游客、导游、旅行社等多个利益相关方。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部分景区已经开始运用信息化手段进行绩效考评，提高了考评的效率和准确性。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绩效考评体系初步建立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目前，大部分旅游景区已经初步建立了绩效考评体系，包括考评指标、考评方法、考评周期等方面的规定。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考评结果运用不足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部分景区对考评结果的运用不足，未能将考评结果与景区管理、改进和提升等方面有效结合。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考评指标设置不合理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部分景区的考评指标过于简单或复杂，未能全面反映景区的实际情况和游客需求。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考评方法单一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目前，大部分景区采用的考评方法相对单一，缺乏针对性和灵活性，难以适应不同景区的特点和需求。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部分景区在建立绩效考评体系时缺乏专业指导，导致考评指标设置不合理、考评方法不科学等问题。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部分景区管理理念落后，未能充分认识到绩效考评对景区发展的重要性，导致对考评工作投入不足。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部分景区信息化水平较低，缺乏必要的信息化手段支持绩效考评工作的开展，导致考评效率低下、准确性差等问题。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建立绩效考评机制的必要性与可行性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促进旅游资源合理利用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绩效考评可以引导旅游景区合理规划、开发和利用旅游资源，实现可持续发展。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推动旅游产业转型升级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绩效考评有助于推动旅游景区创新经营模式，提升管理水平，促进旅游产业转型升级。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提升旅游服务质量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通过绩效考评，可以激励旅游景区提升服务质量，满足游客需求，提高游客满意度。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政府相关部门出台了一系列政策，支持旅游产业的绩效考评工作，为建立绩效考评机制提供了政策保障。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技术手段成熟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随着互联网、大数据等技术的发展，为旅游景区的绩效考评提供了有效的技术支持和手段。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实践经验丰富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国内外许多旅游景区已经开展了绩效考评工作，积累了丰富的实践经验，可供借鉴和参考。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黄山风景区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黄山风景区注重绩效考评与生态保护相结合，通过科学合理的考评指标设置，实现了旅游发展与生态环境保护的良性循环。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丽江古城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丽江古城将绩效考评与文化遗产保护相结合，通过考评引导古城的保护与开发，实现了文化遗产保护与旅游发展的双赢。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迪士尼乐园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迪士尼乐园通过建立完善的绩效考评机制，不断提高服务质量和游客满意度，成为全球最受欢迎的旅游景区之一。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成功案例借鉴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绩效考评机制的构建与实施方案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2" r="31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客观可量化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激励与约束并重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促进景区发展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构建原则与目标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确保考评过程公开透明，避免主观偏见和歧视。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既要激励员工积极工作，也要对不良行为进行约束和惩罚。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采用可量化的指标，确保考评结果客观准确。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通过考评机制促进景区服务质量提升和可持续发展。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考评指标设计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游客满意度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通过调查问卷、在线评价等方式收集游客对景区服务、环境等方面的满意度数据。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根据员工岗位职责和工作表现，设定相应的绩效指标，如工作效率、任务完成情况等。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衡量景区的经济效益，包括门票收入、餐饮、住宿等其他收入。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环境质量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评估景区自然环境和人工环境的维护状况，如绿化覆盖率、清洁度等。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https://d.book118.com/078067006056006034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2024-09-12T20:25:58.643</cp:lastPrinted>
  <dcterms:created xsi:type="dcterms:W3CDTF">2024-09-12T12:25:58Z</dcterms:created>
  <dcterms:modified xsi:type="dcterms:W3CDTF">2024-09-12T12:26:00Z</dcterms:modified>
</cp:coreProperties>
</file>