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508BB6-A3FF-4E7F-BB11-8C4E18F82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5A741A-0983-4D13-82AB-64785F139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F9077E-5752-4BCA-A138-1358BB4634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9B8318-DA91-4539-8E9F-F450F5F797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87200C-032B-4CB3-978D-B17244500F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33D805-DA39-4FA2-8202-965C697DD7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6A84C4-E55B-4319-BE40-5CD280B912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068A63-7FB8-4954-9389-82659D77D0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B32D72-3E71-49B0-AFD6-910E3FD53E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7CB4B0-D567-4411-891E-3EE7DC2E23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6F65A7-3070-4A35-BC20-71A884EF0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67135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概率论与数理统计基础知识</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概率论基本概念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随机变量及其分布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数理统计基本概念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参数估计方法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假设检验方法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方差分析与回归分析初步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概率论基本概念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事件</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表示事件发生的可能性大小的数值。</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概率</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古典概型</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几何概型</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与长度、面积、体积等几何度量有关的概率模型。</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在一定条件下，并不总是发生（或说必然发生）的现象。</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等可能事件的概率模型，具有有限性和等可能性两个特点。</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事件与概率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在事件A发生的条件下，事件B发生的概率，记作P(B|A)。</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条件概率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P(AB)=P(A)P(B|A)，用于计算两个事件的交事件的概率。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乘法公式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如果事件A的发生与否对事件B发生的概率没有影响，则称事件A与事件B相互独立。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独立性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全概率公式与贝叶斯公式</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如果事件A1, A2, ..., An构成一个完备事件组，且都具有正概率，则对任一事件B，有P(B)=P(A1)P(B|A1)+P(A2)P(B|A2)+...+P(An)P(B|An)。</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贝叶斯公式</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在全概率公式的基础上，可以推导出贝叶斯公式，即P(Ai|B)=P(Ai)P(B|Ai)/[P(A1)P(B|A1)+P(A2)P(B|A2)+...+P(An)P(B|An)]，用于计算条件概率。</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贝叶斯公式的应用</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在已知某些条件下，推测另一事件的发生概率，如疾病诊断、信号检测等。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全概率公式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随机变量及其分布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随机变量是定义在样本空间上的实值函数，它将样本空间中的每一个样本点映射到一个实数。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随机变量可分为离散型随机变量和连续型随机变量。离散型随机变量的取值是有限个或可列个，而连续型随机变量的取值则是充满一个区间。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离散型随机变量的分布律描述了随机变量取各个值的概率。对于离散型随机变量X，其分布律可以用概率函数P(X=x)来表示，其中x为随机变量X的所有可能取值。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分布律定义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二项分布、泊松分布、几何分布等。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常见离散型随机变量分布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离散型随机变量分布律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概率密度函数定义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连续型随机变量的概率密度函数是一个描述随机变量取值概率的连续函数。对于连续型随机变量X，其概率密度函数f(x)满足：对于任意实数a&lt;b，P(a&lt;X≤b)=∫abf(x)dx。</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常见连续型随机变量分布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正态分布、均匀分布、指数分布等。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连续型随机变量概率密度函数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数理统计基本概念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样本空间</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样本所有可能取值的集合。</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总体</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研究对象的全体个体组成的集合，通常用大写字母表示，如$X$。</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个体</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总体中的每一个元素，即研究对象的一个具体表现。</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样本</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从总体中随机抽取的一部分个体组成的集合，用于推断总体的性质。样本量通常用$n$表示。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样本的函数，用于描述样本的特征。常见的统计量有样本均值、样本方差、样本标准差、样本矩等。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统计量的性质</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包括无偏性、有效性、一致性等。无偏性指统计量的期望值等于总体参数的真实值；有效性指对于同一总体参数的两个无偏估计量，方差较小的更有效；一致性指随着样本量的增加，统计量的值逐渐接近总体参数的真实值。</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统计量</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统计量及其性质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https://d.book118.com/078067135006006032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2024-09-09T06:08:47.413</cp:lastPrinted>
  <dcterms:created xsi:type="dcterms:W3CDTF">2024-09-08T22:08:47Z</dcterms:created>
  <dcterms:modified xsi:type="dcterms:W3CDTF">2024-09-08T22:08:49Z</dcterms:modified>
</cp:coreProperties>
</file>