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6BAD84-2583-4E39-A866-E40B1C064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5CB604-3653-45E4-85C4-B95A7D9E4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97125F-6244-4DF3-A240-5375928A5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6FBC0A-8DAE-4025-9931-B6FD83222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BCE05E-AC4E-4B06-AF50-F220142B4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9482BB-68E8-405B-B6AE-F8D25D685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D201AE-C471-48A9-A201-B1A993D36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9C8EC8-B620-4B04-9C4A-C20508D4F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78FBFD-AC6D-47D8-88B6-52382C72B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634B78-91C6-413D-A32B-F50C0FAAB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D91B5D-45E8-4BEA-8BEC-525EA5767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6713502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4037" y="4535260"/>
            <a:ext cx="1743359" cy="434059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221696" y="4542712"/>
            <a:ext cx="2000309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开颅头架护理查房PPT课件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开颅头架概述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开颅头架的护理要点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开颅头架的并发症及处理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开颅头架的典型病例分享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开颅头架的未来发展与展望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开颅头架概述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93" r="165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9" r="107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开颅头架的定义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它通常由金属框架和连接部件组成，可以调节和固定头部位置，以保持稳定和舒适。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开颅头架是一种医疗设备，用于固定和支撑患者的头部，以便进行开颅手术。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905" b="690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开颅头架的应用范围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开颅头架主要用于神经外科手术，特别是需要暴露颅骨部分的手术。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它可以帮助医生在手术过程中保持头部固定，减少手术难度和风险，提高手术成功率。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开颅头架能够提供稳定的头部支撑，减少手术时间和风险，提高手术精度和成功率。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开颅头架的使用可能会给患者带来不适和疼痛，需要专业的操作和护理。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局限性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开颅头架的优点与局限性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开颅头架的护理要点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评估患者情况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了解患者的病情、手术部位、手术方式等，以便为患者提供个性化的护理。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向患者及家属介绍手术目的、过程及注意事项，减轻其焦虑和恐惧情绪。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准备手术器械和物品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确保手术所需的所有器械和物品都已准备齐全，并处于良好状态。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在手术过程中，密切监测患者的生命体征，如心率、血压、呼吸等，确保患者安全。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协助医生操作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应对突发情况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根据手术需要，协助医生进行各项操作，如固定患者头部、传递手术器械等。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如遇突发情况，如出血、呼吸困难等，及时采取措施并与医生沟通。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术后密切观察患者的生命体征、意识状态、瞳孔变化等，及时发现并处理异常情况。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2500" r="2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观察病情变化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定期检查手术部位的伤口，保持伤口清洁、干燥，预防感染。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伤口护理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根据患者的具体情况，采取相应的措施，预防术后并发症的发生，如肺部感染、下肢深静脉血栓等。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开颅头架的并发症及处理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https://d.book118.com/078067135021006024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2024-08-31T01:30:34.671</cp:lastPrinted>
  <dcterms:created xsi:type="dcterms:W3CDTF">2024-08-30T17:30:34Z</dcterms:created>
  <dcterms:modified xsi:type="dcterms:W3CDTF">2024-08-30T17:30:36Z</dcterms:modified>
</cp:coreProperties>
</file>