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4267-1135-4B4F-BA2B-A0163EA1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841A-4D56-4741-AEB7-4C8CEA1F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803B4-C858-443E-8376-552044383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11E77-BE4B-4CFA-871C-D0B11E66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92D0C-1937-434B-B1EA-16B862D3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3BB42-1A7A-4673-8DBC-82B5795B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A87BD-0D1A-4FE9-B9EC-11B04B31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2B4C4-F6B5-4FC3-9CC4-DB153CFE7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E0EB2-08F1-4CE9-832B-9027BB99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A07E3-8F94-4026-8249-802A47DD2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E52B-13E5-41FF-979A-EB7D4D720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8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0032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法律合同培训合同的履行与修改原则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合同履行基本原则与要求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合同修改条件及程序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履行中常见问题与处理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修改中注意事项及风险防范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案例分析：成功解决合同履行与修改纠纷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总结与展望：提高合同履行与修改效率和质量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合同履行基本原则与要求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合同双方应当全面履行各自的义务，包括主给付义务、从给付义务以及附随义务等。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合同履行应当按照约定或者法律规定的方式、时间、地点等要求进行。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合同双方应当遵循诚实信用原则，根据合同的性质、目的和交易习惯履行通知、协助、保密等义务。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全面履行原则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合同双方应当诚实守信，如实告知对方与合同订立和履行有关的重要事实和情况。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合同双方应当遵守公平交易原则，不得利用自身优势或对方劣势进行不公平交易。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合同双方应当积极履行合同义务，不得恶意违约或故意拖延履行。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协作履行原则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合同双方应当相互配合，共同协作，确保合同的顺利履行。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对于合同履行过程中出现的问题和困难，合同双方应当积极协商解决，相互支持和帮助。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合同双方应当尊重对方的合法权益，不得采取不正当手段干扰或阻碍合同的履行。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合同履行应当符合经济效益原则，以最小的成本实现合同目的。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合同双方应当采取合理的履行方式和措施，避免浪费和不必要的损失。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在合同履行过程中，合同双方应当根据市场变化和实际情况及时调整履行方案，确保合同的顺利履行和经济效益的实现。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经济合理原则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合同修改条件及程序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合同修改必须基于双方自愿，任何一方不得强迫另一方接受修改。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合同双方自愿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达成一致意见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双方应在平等地位上进行协商，充分表达各自意愿和诉求。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经过充分协商，双方应就合同修改内容达成一致意见。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协商一致原则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根据相关法律法规规定，合同修改必须符合法定事由，如政策调整、不可抗力等。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法定事由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双方在合同中约定的修改事由，如一方违约、市场变化等。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约定事由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无论是法定还是约定事由，都必须具备合理性，不能违反法律法规和公序良俗。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事由合理性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法定或约定事由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提出修改建议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协商修改内容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签订补充协议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履行新合同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修改程序及要求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一方或双方均可提出合同修改建议，并说明修改理由和依据。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双方应就修改建议进行充分协商，明确修改内容和条款。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协商一致后，双方应签订补充协议，明确修改后的合同条款和履行方式。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补充协议签订后，双方应按照新合同条款履行各自义务。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履行中常见问题与处理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不可抗力因素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当遇到自然灾害、战争等不可抗力因素导致合同无法履行时，双方应及时沟通，根据实际情况协商解决方案，如延期履行、部分履行或解除合同等。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一方违约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若因一方原因导致合同无法按时履行，违约方应承担相应责任，包括支付违约金、赔偿损失等。同时，双方可协商采取补救措施，如继续履行合同或解除合同。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第三方原因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若因第三方原因导致合同无法履行，双方应积极与第三方沟通协商，寻求解决方案。若无法解决，可根据合同约定或法律规定追究第三方责任。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履行不能或延迟问题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质量不符合约定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当标的物质量不符合合同约定时，买方有权要求卖方承担违约责任，包括退货、换货、修理、减少价款等。双方应就质量问题进行协商，达成一致意见后签订补充协议。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隐蔽瑕疵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若标的物存在隐蔽瑕疵且在合同约定的质量保证期内被发现，买方有权要求卖方承担责任。卖方应负责修理、更换或退货，并承担因此产生的费用。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质量争议解决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若双方对标的物质量存在争议，可共同委托第三方机构进行检测或鉴定。根据检测结果或鉴定意见，双方协商解决争议。若协商无果，可依法提起诉讼或仲裁。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标的物质量问题处理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https://d.book118.com/078070032052006035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2024-09-14T03:54:46.307</cp:lastPrinted>
  <dcterms:created xsi:type="dcterms:W3CDTF">2024-09-13T19:54:46Z</dcterms:created>
  <dcterms:modified xsi:type="dcterms:W3CDTF">2024-09-13T19:54:48Z</dcterms:modified>
</cp:coreProperties>
</file>