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37FD2-74CD-4F93-B558-942D48DA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D171E-10D6-4A94-89D9-3801816E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9263F-602B-4025-99ED-C189479F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4FDB9-0119-49FF-8DD9-820B0407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22E4B-C064-4D88-B853-D89163EE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A4455-2070-4AA5-A72D-55F4D553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E89E9-A594-4727-AA8A-7AE1EA4B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212E9-D897-472F-9075-854A7ECD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8BF87-44F5-4287-BC1E-9EB659DA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E48A7-F814-404C-8286-57E562E1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831F0-6AC3-456F-ADCA-AD5C32B2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1010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预防暴力犯罪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暴力犯罪概述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预防暴力犯罪的策略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针对特定群体的预防措施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国际合作与借鉴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暴力犯罪概述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12" r="26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暴力犯罪是指涉及使用或威胁使用暴力的犯罪行为，通常对个人或社会造成严重危害。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包括但不限于谋杀、抢劫、强奸、袭击等。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暴力犯罪对受害者及其家庭造成身体和精神上的伤害，甚至可能导致死亡。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暴力犯罪破坏社会秩序，影响社会稳定和安全，增加社会不信任感。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暴力犯罪给社会带来巨大的经济成本，包括医疗费用、赔偿、司法成本等。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暴力犯罪的危害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45" b="60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暴力犯罪的原因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如心理问题、情绪不稳定、自卑感等。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如贫困、失业、家庭破裂、社区环境差等。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如对暴力的容忍和崇尚、媒体对暴力的渲染等。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预防暴力犯罪的策略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制定和完善预防暴力犯罪的法律法规，明确暴力犯罪的界定和处罚措施，为预防工作提供法律支持。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加大执法力度，对暴力犯罪行为进行严厉打击，维护社会治安秩序。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通过学校、社区、媒体等多种渠道开展安全意识教育，提高公众对暴力犯罪的认知和防范意识。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提供安全技能培训，教授公众在遇到暴力犯罪时的应对措施和自救方法。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33" r="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加强社区治安管理，建立社区治安联防机制，提高社区居民的安全感。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社区治安管理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加强公共场所的安全管理，如商场、车站等，采取措施预防和减少暴力犯罪的发生。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公共场所安全管理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强化社会治安管理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63" r="2106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为受到暴力犯罪伤害的受害者和家庭提供心理咨询和辅导服务，帮助他们走出心理阴影。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开展心理干预培训，提高相关人员对暴力犯罪的心理干预能力，为受害者提供及时有效的心理支持。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建立心理干预机制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针对特定群体的预防措施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882" r="1288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加强对青少年的法治教育和道德教育，培养其正确的价值观和行为习惯。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强化家长在家庭教育中的责任，促进家庭与学校的合作，共同关注青少年的成长。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提供青少年心理健康服务，及时发现和解决心理问题，预防因心理问题引发的暴力行为。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建立青少年社区支持体系，提供多样化的社区活动，促进青少年的社交发展和团队协作能力。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青少年群体的预防措施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https://d.book118.com/078071010054006026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2024-09-03T14:41:54.134</cp:lastPrinted>
  <dcterms:created xsi:type="dcterms:W3CDTF">2024-09-03T06:41:54Z</dcterms:created>
  <dcterms:modified xsi:type="dcterms:W3CDTF">2024-09-03T06:41:56Z</dcterms:modified>
</cp:coreProperties>
</file>