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952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8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08145-7AA1-4AE6-8CE2-DCD372A69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08078B-6FEA-49BC-B022-E0399A03E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57325-A3C1-4022-9D2A-4C9F691F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004C00-8BFE-4E45-B0C1-A5F9C2189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9D7E20-E5CE-4C86-A104-35028FC83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F8D40B-7E1C-42C4-AAB3-03508BAE2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BD161-E5CC-4CC9-90E5-38423852A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2B4984-41C2-4EC9-8B5D-2D993696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79514-646F-4A0A-B799-628989067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7C1D00-5882-4DA2-9358-39E85A238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38101-8C1F-497C-9EAE-BAEE48544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9510" r:id="rId2"/>
    <p:sldLayoutId id="2147499511" r:id="rId3"/>
    <p:sldLayoutId id="2147499512" r:id="rId4"/>
    <p:sldLayoutId id="2147499513" r:id="rId5"/>
    <p:sldLayoutId id="2147499514" r:id="rId6"/>
    <p:sldLayoutId id="2147499515" r:id="rId7"/>
    <p:sldLayoutId id="2147499516" r:id="rId8"/>
    <p:sldLayoutId id="2147499517" r:id="rId9"/>
    <p:sldLayoutId id="2147499518" r:id="rId10"/>
    <p:sldLayoutId id="214749951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103510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XXX中学团委工作总结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团委工作概述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2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团委工作成果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18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团委工作亮点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1048824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团委工作反思与展望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团委工作概述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团委工作背景</a:t>
            </a:r>
            <a:endParaRPr lang="zh-CN" altLang="en-US"/>
          </a:p>
        </p:txBody>
      </p:sp>
      <p:sp>
        <p:nvSpPr>
          <p:cNvPr id="1048964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6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6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0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团委工作的历史和发展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4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团委的职责和使命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6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当前团委工作的重点和难点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团委工作与学校整体工作的关系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工作目标</a:t>
            </a:r>
            <a:endParaRPr lang="zh-CN" altLang="en-US"/>
          </a:p>
        </p:txBody>
      </p:sp>
      <p:sp>
        <p:nvSpPr>
          <p:cNvPr id="10490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提高学生综合素质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增强团组织凝聚力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推动学生全面发展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促进校园文化建设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工作范围</a:t>
            </a:r>
            <a:endParaRPr lang="zh-CN" altLang="en-US"/>
          </a:p>
        </p:txBody>
      </p:sp>
      <p:sp>
        <p:nvSpPr>
          <p:cNvPr id="10490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组织青年团员开展学习、宣传、实践等活动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组织开展各类文化、体育、艺术等比赛和活动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组织开展志愿服务和社会实践活动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协助学校其他部门开展工作，共同推进学校发展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团委工作成果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组织建设成果</a:t>
            </a:r>
            <a:endParaRPr lang="zh-CN" altLang="en-US"/>
          </a:p>
        </p:txBody>
      </p:sp>
      <p:sp>
        <p:nvSpPr>
          <p:cNvPr id="10492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团委组织架构完善，分工明确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团员队伍不断壮大，覆盖面广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组织活动丰富多彩，吸引力强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团委工作成果显著，受到表彰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思想教育成果</a:t>
            </a:r>
            <a:endParaRPr lang="zh-CN" altLang="en-US"/>
          </a:p>
        </p:txBody>
      </p:sp>
      <p:sp>
        <p:nvSpPr>
          <p:cNvPr id="10492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开展爱国主义教育活动，增强学生爱国意识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举办心理健康讲座，提高学生心理素质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组织社会实践活动，培养学生社会责任感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推进校园文化建设，营造良好的校园氛围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校园文化活动成果</a:t>
            </a:r>
            <a:endParaRPr lang="zh-CN" altLang="en-US"/>
          </a:p>
        </p:txBody>
      </p:sp>
      <p:sp>
        <p:nvSpPr>
          <p:cNvPr id="104932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参与人数：统计参与各类文化活动的学生人数，并分析其参与度。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活动数量与质量：统计全年举办的各类文化活动，包括文艺演出、讲座、展览等，并评估其质量和数量。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3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社会影响：分析各类文化活动在社会上的影响，包括媒体报道、社会反响等。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学生反馈：收集学生对各类文化活动的反馈意见，并分析其满意度。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https://d.book118.com/078071035107006025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XXX中学团委工作总结</vt:lpstr>
      <vt:lpstr>目录</vt:lpstr>
      <vt:lpstr>单击添加章节标题</vt:lpstr>
      <vt:lpstr>团委工作概述</vt:lpstr>
      <vt:lpstr>团委工作背景</vt:lpstr>
      <vt:lpstr>工作目标</vt:lpstr>
      <vt:lpstr>工作范围</vt:lpstr>
      <vt:lpstr>团委工作成果</vt:lpstr>
      <vt:lpstr>组织建设成果</vt:lpstr>
      <vt:lpstr>思想教育成果</vt:lpstr>
      <vt:lpstr>校园文化活动成果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2024-09-02T10:46:39.422</cp:lastPrinted>
  <dcterms:created xsi:type="dcterms:W3CDTF">2024-09-02T02:46:39Z</dcterms:created>
  <dcterms:modified xsi:type="dcterms:W3CDTF">2024-09-02T02:46:41Z</dcterms:modified>
</cp:coreProperties>
</file>