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409555-FDDC-4496-8EA8-FBA9C3866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AF9EC-1FA8-4B09-B668-0935762F7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3CAC44-E70F-440F-BBDA-EE832D6FC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143B0E-B7AD-40AA-8715-83DCB481E7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544DB7-B94D-4EBE-A8F3-0DDD6F939B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CD6164-77BB-4FB9-A57A-E046B33632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A76112-3709-4B2E-BB63-28FDC117BE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7104FB-F5BA-4A8F-B9B6-2B63C2D39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33B3A8-33C8-4923-A4D4-CB0E9389C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AEAE3-03CC-487B-BE65-C93BDDA11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EFBF5-542E-4509-8D8B-AEF75AB08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7113210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锂资源行业的生产与环保协调发展</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锂资源行业现状及发展趋势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锂资源开采与加工技术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环境保护法规与标准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锂资源开采与加工过程中的环保问题</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锂资源行业生产与环保协调发展策略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案例分析：成功实现生产与环保协调发展的企业经验分享</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锂资源行业现状及发展趋势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锂资源分布与储量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全球锂资源分布</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锂资源在全球的分布并不均匀，主要集中在南美、澳大利亚、中国和美国等地。其中，南美的“锂三角”地区（玻利维亚、阿根廷和智利）拥有世界上最大的锂资源储量。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中国锂资源储量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中国锂资源储量丰富，主要分布在青海、西藏、四川和江西等省份。其中，青海柴达木盆地的盐湖卤水和江西宜春的锂云母矿是中国锂资源的主要来源。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国外锂资源开发主要集中在南美、澳大利亚和美国等地。其中，澳大利亚的矿石提锂和美国的盐湖卤水提锂技术处于世界领先地位。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国外锂资源开发</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中国锂资源开发起步较晚，但近年来发展迅速。目前，中国已经形成了以盐湖卤水提锂和矿石提锂为主的两大技术路线，并在全球范围内拥有一定的市场份额。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中国锂资源开发</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国内外锂资源开发状况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随着新能源汽车、储能电池和3C电子等领域的快速发展，全球对锂资源的需求不断增长。预计未来几年，全球锂资源需求将继续保持快速增长态势。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市场预测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根据多家机构的预测，未来几年全球锂资源市场将呈现供不应求的局面。因此，加强锂资源的勘探和开发，提高资源利用效率，将成为行业发展的重要方向。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随着科技的不断进步，新的提锂技术将不断涌现，如直接提取法、吸附法等。这些新技术将进一步提高锂资源的提取效率和纯度，降低生产成本。</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环保要求提高</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随着全球环保意识的增强，各国对锂资源开发过程中的环保要求也越来越高。未来，企业需要加强环保投入和管理，推动绿色生产，实现可持续发展。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多元化供应</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为了保障全球锂资源的稳定供应，各国需要加强合作，推动多元化供应格局的形成。同时，企业也需要积极开拓新的资源来源和市场渠道，降低对单一来源的依赖风险。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锂资源开采与加工技术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开采方法及技术特点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露天开采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适用于矿体埋藏浅、地形平缓的矿床，通过剥离覆盖物和围岩，采出有用矿物。具有开采成本低、贫化损失小的优点。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地下开采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适用于矿体埋藏深、地形陡峭的矿床，通过开凿井巷通达矿体，进行采矿作业。具有开拓工程量大、采矿成本高的缺点。</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溶液开采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适用于盐湖卤水型锂资源，通过汲取含锂卤水，利用太阳能蒸发、盐田滩晒等方式得到锂盐产品。具有工艺简单、成本低廉的优点。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矿石破碎</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将开采出的锂矿石进行破碎，以便后续加工处理。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磨矿与分级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将破碎后的锂矿石进行磨矿处理，使其达到一定的粒度要求，并进行分级处理。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浮选分离</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利用锂矿石中各种矿物的物理和化学性质差异，采用浮选方法将其分离。</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锂盐制备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通过化学反应将浮选分离得到的含锂矿物转化为锂盐产品。</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加工流程及关键技术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对浮选过程中产生的尾矿进行妥善处理，防止对环境造成污染。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尾矿处理</a:t>
            </a:r>
          </a:p>
        </p:txBody>
      </p:sp>
      <p:pic>
        <p:nvPicPr>
          <p:cNvPr id="5" name="Picture 5"/>
          <p:cNvPicPr>
            <a:picLocks noChangeAspect="1"/>
          </p:cNvPicPr>
          <p:nvPr/>
        </p:nvPicPr>
        <p:blipFill>
          <a:blip r:embed="rId2"/>
          <a:srcRect l="24000" r="24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对生产过程中产生的废水进行处理，实现废水回用或达标排放。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废水处理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对废弃物中的有用成分进行回收和再利用，提高资源利用率。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资源化利用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废弃物处理与资源化利用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绿色开采技术</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研发低污染、低能耗的开采技术，减少对环境的影响。</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高效加工技术</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提高加工效率和产品质量，降低生产成本和能耗。</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废弃物资源化利用技术</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加强废弃物中有用成分的回收和再利用技术研究，推动循环经济发展。</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智能化技术</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应用人工智能、大数据等先进技术，提高生产过程的自动化和智能化水平。</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技术创新与发展方向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环境保护法规与标准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11" r="162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《中华人民共和国水污染防治法》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规定了锂资源行业废水排放的标准和监管要求，确保废水处理达标后排放。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《中华人民共和国环境保护法》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明确规定了企业在生产过程中的环保责任和义务，要求企业采取必要的措施防治环境污染和生态破坏。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《中华人民共和国大气污染防治法》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针对锂资源行业生产过程中可能产生的大气污染，制定了相应的排放标准和处罚措施。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国家相关法规政策解读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行业标准及要求</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规定了锂资源行业企业的生产建设条件、技术标准和环保要求，确保行业的可持续发展。</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《锂行业准入条件》</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建立了锂资源行业清洁生产评价指标体系，鼓励企业采用先进的生产工艺和技术，降低资源消耗和污染物排放。</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《锂行业清洁生产评价指标体系》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https://d.book118.com/078071132101006035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2024-09-14T12:17:37.131</cp:lastPrinted>
  <dcterms:created xsi:type="dcterms:W3CDTF">2024-09-14T04:17:37Z</dcterms:created>
  <dcterms:modified xsi:type="dcterms:W3CDTF">2024-09-14T04:17:39Z</dcterms:modified>
</cp:coreProperties>
</file>