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955C6-B9B9-4804-85A9-9ED7392EA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EAFA5-71E2-4AA8-B98C-7A43A83C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30003-6B68-42C5-840D-2ABF0CCE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6C387-1262-483C-A5A8-A25634DE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65D83F-F61B-432E-B57A-7A63E71F8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B9BA8-69AA-461D-B0CD-F9B17144F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F776A3-A621-4D0C-9444-7DC092906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32606-108B-40E3-94DD-864C805B3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8F3FE-193B-4445-852A-080D95F6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7546F-FAF7-4EC6-9E61-BC0CE2AB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78DDF-5F85-4D90-9717-69A371AFA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207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家庭作业的规划与管理家长的责任与担当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家庭作业的重要性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家长在家庭作业中的角色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家庭作业规划方法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家长如何辅导孩子完成作业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家庭作业管理技巧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家长的责任与担当体现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家庭作业的重要性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通过家庭作业，学生可以学会规划和管理时间，养成按时完成任务的良好习惯。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自我约束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家庭作业要求学生独立思考和解决问题，有助于培养学生的自我约束能力。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家庭作业是学生的一项责任，认真对待作业有助于学生学会承担责任。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培养学生自律性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家庭作业通常包含对课堂知识的复习和回顾，有助于学生加深对知识点的理解和记忆。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复习与回顾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作业中可能包含一些拓展题目，引导学生对所学知识进行更深层次的思考和应用。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拓展与延伸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通过作业中的实践性题目，学生可以将所学知识应用到实际生活中，提高解决问题的能力。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巩固课堂知识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73" b="105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提升学习成绩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家庭作业是教师了解学生学习情况的重要途径，通过作业批改和反馈，学生可以及时了解自己的不足并进行改进。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针对性辅导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教师可以根据学生的作业情况，提供针对性的辅导和指导，帮助学生解决学习中的困难和问题。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提升学习效率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通过家庭作业的规划和管理，学生可以更加高效地学习，提高学习效率和成绩水平。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家长在家庭作业中的角色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家长应监督孩子按照学校要求完成作业，确保作业的质量和进度。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确保孩子完成作业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家长需定期检查孩子的作业，了解孩子的学习进度和掌握情况。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检查作业完成情况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通过监督孩子完成作业，家长可以帮助孩子建立良好的学习习惯和自律性。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培养孩子自律性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培养孩子解决问题的能力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家长可以教授孩子解决问题的方法，鼓励孩子独立思考和解决问题。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家长应根据孩子的需求，提供必要的学习指导和支持，帮助孩子解决作业中遇到的问题。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激发孩子学习兴趣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家长可以引导孩子接触不同的活动和书籍，以发现孩子的兴趣所在，进而激发其学习热情。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辅导者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92" r="12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家长应与孩子一起制定学习计划，合理安排时间，确保孩子有足够的时间完成作业和复习。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与孩子共同制定学习计划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家长应与教师保持密切联系，了解孩子在学校的表现和作业要求，以便更好地辅导孩子。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与教师保持沟通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家长可以鼓励孩子参加学校的课外活动，如学术竞赛、文艺表演等，以丰富孩子的学习经历。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鼓励孩子参加学校活动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家庭作业规划方法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合理安排作息时间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确保孩子有足够的休息和娱乐时间，避免过度疲劳影响学习效率。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根据孩子的实际情况，设定合理的作业完成目标和成绩目标，激发孩子的学习动力。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与孩子一起制定作业计划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了解孩子的作业量和难度，共同制定一个切实可行的作业计划，明确完成作业的时间和步骤。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23" r="242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重要性和紧急性评估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根据作业的截止日期和重要性，帮助孩子评估每项作业的优先级，优先完成重要且紧急的作业。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合理分配时间和精力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鼓励孩子根据作业的优先级合理分配时间和精力，确保重要作业得到充分关注。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学会取舍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当孩子面临过多作业时，教会他们如何取舍，优先完成对学业有帮助的作业。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设定优先级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https://d.book118.com/078072072030006035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2024-09-13T22:02:01.779</cp:lastPrinted>
  <dcterms:created xsi:type="dcterms:W3CDTF">2024-09-13T14:02:01Z</dcterms:created>
  <dcterms:modified xsi:type="dcterms:W3CDTF">2024-09-13T14:02:03Z</dcterms:modified>
</cp:coreProperties>
</file>