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E84817-DABA-4B72-BED3-7275C19D3E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A8FC3-4D22-48FF-B40D-C76604A0C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20B6D1-8C83-4536-A243-209EB75DF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DB98F6-B016-4A02-831E-E0FF80F915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DD0806-CE03-4C36-8BAE-D1B7989B17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81A42C-EB3C-4851-8566-AD4A2C48AC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875007-7D0E-4FCA-97E1-D4564E42D4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B87705-6650-49D0-BD50-8B72E0230B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7EE83E-F019-486F-94CB-45A718E7F3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75D254-5CEE-4E12-97D1-0A708D03D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F0C88B-962B-4138-9753-8EC89F0C0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7207710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关于传承红色基因争做强国少年的画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红色基因传承与少年成长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红色教育资源挖掘与利用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校园红色文化氛围营造策略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家庭教育中红色基因传承途径</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社会环境对少年传承红色基因影响及应对措施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少年自身努力践行红色精神具体行动</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红色基因传承与少年成长</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红色基因是中国共产党人的精神内核，是中华民族的精神纽带，鼓舞着一代又一代中华儿女为了中华民族的伟大复兴而坚强自立、坚持梦想、勇往直前。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红色基因是一种革命精神的传承，包括爱国、奋斗、团结、牺牲等精神，是中华民族伟大复兴的强大精神动力。</a:t>
            </a:r>
          </a:p>
        </p:txBody>
      </p:sp>
      <p:pic>
        <p:nvPicPr>
          <p:cNvPr id="6" name="Picture 6"/>
          <p:cNvPicPr>
            <a:picLocks noChangeAspect="1"/>
          </p:cNvPicPr>
          <p:nvPr/>
        </p:nvPicPr>
        <p:blipFill>
          <a:blip r:embed="rId2"/>
          <a:srcRect t="32821" b="3282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795" b="779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红色基因代表着社会主义核心价值观，体现了中国共产党的优良传统和作风，具有深远的历史意义和现实意义。</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红色基因内涵及价值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少年阶段是个体心理发展的重要时期，具有自我意识增强、认知能力提高、情感丰富等心理特点。</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少年成长需要家庭、学校、社会等多方面的支持和引导，帮助其树立正确的世界观、人生观和价值观。</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少年成长需要培养健康的人格特质，如自信、自律、责任感、同理心等，以及良好的学习和生活习惯。</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少年阶段心理特点及成长需求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60" b="21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529" b="2852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红色基因对少年成长影响</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红色基因有助于培养少年的爱国情怀和民族自豪感，激发其为国家富强、民族振兴而努力奋斗的责任感和使命感。</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红色基因可以引导少年树立正确的价值观和人生观，培养其艰苦奋斗、团结协作、无私奉献等优良品质。</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红色基因能够丰富少年的精神世界，提高其文化素养和审美水平，促进其全面发展。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红色教育资源挖掘与利用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000" r="24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革命根据地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如井冈山、延安等革命根据地，是红色教育资源的重要组成部分，通过参观学习可以了解革命斗争的艰苦历程和革命先烈的英勇事迹。</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革命历史纪念馆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如中国人民革命军事博物馆、抗日战争纪念馆等，收藏了大量珍贵文物和历史资料，是了解革命历史、传承红色基因的重要场所。</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革命领袖故居</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如毛泽东故居、周恩来故居等，是了解革命领袖生平、思想及革命历程的重要场所，对于培养青少年对革命领袖的敬仰之情具有重要意义。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革命历史遗址遗迹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革命先烈的英勇事迹</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如董存瑞舍身炸碉堡、黄继光用胸膛堵枪眼等，这些英勇事迹展现了革命先烈为了民族独立和人民解放不惜牺牲生命的崇高精神。</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革命领袖的卓越贡献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如毛泽东、周恩来等革命领袖在革命斗争中的卓越贡献和崇高精神，对于培养青少年的爱国情怀和革命精神具有重要作用。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革命先烈的坚定信念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如方志敏“清贫”自守、刘胡兰“生的伟大，死的光荣”等，这些坚定信念体现了革命先烈对共产主义事业的忠诚和对人民群众的深厚感情。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革命先辈事迹与精神</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如《东方红》、《歌唱祖国》等，这些歌曲旋律优美、歌词激昂，能够激发青少年的爱国热情和民族自豪感。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红色歌曲</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如《地道战》、《小兵张嘎》等，这些电影以生动的画面和感人的故事情节，再现了革命斗争的艰苦历程和革命先烈的英勇事迹。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红色电影</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如《红岩》、《青春之歌》等，这些书籍通过讲述革命斗争的故事和革命先烈的英勇事迹，能够引导青少年树立正确的世界观、人生观和价值观。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红色书籍</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红色文化艺术作品</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校园红色文化氛围营造策略</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在校园内设置红色文化标语、宣传画和雕塑等，营造浓厚的红色文化氛围。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校园环境布置</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宣传栏设计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958" r="15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班级文化建设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利用校园宣传栏定期展示红色文化主题内容，包括革命历史事件、英雄人物事迹等。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鼓励各班级结合红色文化元素进行班级文化建设，如设置红色文化角、张贴革命历史图片等。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校园环境布置与宣传栏设计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历史课程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在历史课程中深入挖掘红色教育资源，讲述革命历史、传承红色基因。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语文课程</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通过语文课程的阅读教学，引导学生阅读红色经典文献，感受革命先烈的英勇事迹。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德育课程</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在德育课程中融入红色文化内容，开展红色主题教育，培养学生的爱国情怀和革命精神。</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课堂教学渗透红色教育理念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https://d.book118.com/078072077101006034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2024-09-13T01:29:28.658</cp:lastPrinted>
  <dcterms:created xsi:type="dcterms:W3CDTF">2024-09-12T17:29:28Z</dcterms:created>
  <dcterms:modified xsi:type="dcterms:W3CDTF">2024-09-12T17:29:30Z</dcterms:modified>
</cp:coreProperties>
</file>