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4DB10-832E-4CBC-80C5-A63768509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BEBC9-CC38-4D88-9AF9-C0B5C9256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2ADF5-8D22-47C6-90B6-81D6D6132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18A71-C5EF-4AF9-9A60-806FE751C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B62F0B-EEAB-4B53-B3F1-0E8FA5DCF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951C55-ECE5-45A2-88F0-3003C36E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D7557E-311D-47C4-8AD9-A136D7BE5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196D9-F35E-4D31-8C64-D97C12CF5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E5C1C-02BD-4465-910B-120DE373E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2E4A2-DD48-483F-8684-79856DA51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34FAB-0AF7-4EB3-966E-92CEEF4CA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3043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脚手架安全操作时的协同配合与组织管理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脚手架安全操作规范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协同配合在脚手架安全操作中的重要性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组织管理在脚手架安全操作中的实践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案例分析：协同配合与组织管理在脚手架安全操作中的应用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通过协同配合和组织管理，增强脚手架操作人员的安全意识，减少事故发生的可能性。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确保操作规范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建立有效的协同配合机制，确保脚手架的搭建、使用和拆除等操作符合安全规范。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优化组织管理流程，提高工作效率，确保脚手架操作安全顺利进行。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对目前脚手架安全操作存在的问题进行梳理和分析。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脚手架安全操作现状分析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制定完善的组织管理方案，包括人员培训、安全检查、应急预案等。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组织管理方案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提出加强协同配合的具体措施，如明确各方职责、建立沟通机制等。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协同配合措施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对协同配合和组织管理方案实施后的效果进行评估和总结。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脚手架安全操作规范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严格按照设计方案和施工图纸进行搭建，确保结构稳定、承载能力强。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搭建过程中应注意安全防护，如佩戴安全帽、系好安全带等。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使用合格的材料和构件，严禁使用破损、变形或质量不合格的产品。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定期对搭建完成的脚手架进行检查和维护，确保其安全可靠。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脚手架搭建规范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在使用前应对脚手架进行全面检查，确认其完好无损且符合使用要求。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严格按照规定荷载使用，不得超载或在脚手架上集中堆放重物。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在使用过程中应注意保持脚手架的整洁，避免杂物堆积影响其稳定性。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如遇恶劣天气或特殊情况，应立即停止使用并采取相应的安全措施。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脚手架使用规范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32650"/>
            <a:ext cx="2532763" cy="148026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拆除前应对脚手架进行全面检查，确认其无安全隐患后方可进行拆除。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067480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拆除过程中应遵循由上而下、逐层拆除的原则，严禁上下同时作业。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402519" y="2032650"/>
            <a:ext cx="2532763" cy="149610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拆除时应注意安全防护，如佩戴安全帽、系好安全带等，并确保周围人员安全。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901767" y="3723125"/>
            <a:ext cx="2532763" cy="155403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拆除完成后应及时清理现场，将材料和构件分类堆放整齐。</a:t>
            </a:r>
            <a:endParaRPr lang="en-US" sz="1100"/>
          </a:p>
        </p:txBody>
      </p:sp>
      <p:sp>
        <p:nvSpPr>
          <p:cNvPr id="8" name="Freeform 8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脚手架拆除规范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协同配合在脚手架安全操作中的重要性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架子工在搭设或拆除脚手架时，应与塔吊司机进行充分沟通，确保塔吊在运行过程中不会与脚手架发生碰撞。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架子工与塔吊司机的协同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信号工应准确传达指挥信号，架子工在接收到信号后应迅速、准确地执行相应操作，确保施工过程中的安全。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架子工与信号工的协同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施工人员在使用脚手架时，应遵守相关规定，不乱扔杂物、不随意拆卸脚手架部件，架子工则应对脚手架进行定期检查和维护，确保其稳定性和安全性。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架子工与施工人员的协同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不同工种间的协同配合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https://d.book118.com/078073043035006034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2024-09-12T13:52:33.101</cp:lastPrinted>
  <dcterms:created xsi:type="dcterms:W3CDTF">2024-09-12T05:52:33Z</dcterms:created>
  <dcterms:modified xsi:type="dcterms:W3CDTF">2024-09-12T05:52:35Z</dcterms:modified>
</cp:coreProperties>
</file>