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89C0048-250D-4371-8F51-B3E13E40427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37CBE-A281-4A08-AC29-A2B2C4878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2681E-4606-4D5D-AD70-FC1B3D249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6DECE-0005-455E-B0BF-56BEB4C6F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266DC-7DD8-4DDC-94BE-1A3A6C1FE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49B0E7-A100-4AA9-B2C8-41AC80D39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12627E-9108-42D8-ADAD-E3DA5A054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405018-EBA8-432A-9585-CADDCAFE0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E399B-0DB9-40A8-97EA-12D3B893F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E4433-9712-4A02-A436-97B5DC7DA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2911B-9E77-40A6-8317-F4770F29D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B5679-8E53-4586-B4F0-11BB3462D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F588635-9D0D-4C62-A355-D61DD623D09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17D2B72-5CF2-4F8A-B231-7D3A399C25E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730470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智慧城市的水资源供需智能预测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智慧城市的水资源供需智能预测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智慧城市的水资源现状分析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智慧城市水资源供需模型构建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智慧城市水资源供需智能预测案例分析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智慧城市水资源供需智能预测成果应用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智慧城市的水资源供需智能预测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https://d.book118.com/078073047042006047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智慧城市的水资源供需智能预测</vt:lpstr>
      <vt:lpstr>目录</vt:lpstr>
      <vt:lpstr>第1章 智慧城市的水资源供需智能预测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2024-09-28T13:54:19.707</cp:lastPrinted>
  <dcterms:created xsi:type="dcterms:W3CDTF">2024-09-28T05:54:19Z</dcterms:created>
  <dcterms:modified xsi:type="dcterms:W3CDTF">2024-09-28T05:54:21Z</dcterms:modified>
</cp:coreProperties>
</file>