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1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20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image" Target="../media/image2.png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6.xml" /><Relationship Id="rId11" Type="http://schemas.openxmlformats.org/officeDocument/2006/relationships/tags" Target="../tags/tag37.xml" /><Relationship Id="rId12" Type="http://schemas.openxmlformats.org/officeDocument/2006/relationships/tags" Target="../tags/tag38.xml" /><Relationship Id="rId13" Type="http://schemas.openxmlformats.org/officeDocument/2006/relationships/tags" Target="../tags/tag39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3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4.jpeg" /><Relationship Id="rId7" Type="http://schemas.openxmlformats.org/officeDocument/2006/relationships/tags" Target="../tags/tag33.xml" /><Relationship Id="rId8" Type="http://schemas.openxmlformats.org/officeDocument/2006/relationships/tags" Target="../tags/tag34.xml" /><Relationship Id="rId9" Type="http://schemas.openxmlformats.org/officeDocument/2006/relationships/tags" Target="../tags/tag35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8.xml" /><Relationship Id="rId11" Type="http://schemas.openxmlformats.org/officeDocument/2006/relationships/tags" Target="../tags/tag79.xml" /><Relationship Id="rId12" Type="http://schemas.openxmlformats.org/officeDocument/2006/relationships/tags" Target="../tags/tag80.xml" /><Relationship Id="rId13" Type="http://schemas.openxmlformats.org/officeDocument/2006/relationships/tags" Target="../tags/tag81.xml" /><Relationship Id="rId14" Type="http://schemas.openxmlformats.org/officeDocument/2006/relationships/tags" Target="../tags/tag82.xml" /><Relationship Id="rId15" Type="http://schemas.openxmlformats.org/officeDocument/2006/relationships/tags" Target="../tags/tag83.xml" /><Relationship Id="rId16" Type="http://schemas.openxmlformats.org/officeDocument/2006/relationships/tags" Target="../tags/tag84.xml" /><Relationship Id="rId17" Type="http://schemas.openxmlformats.org/officeDocument/2006/relationships/tags" Target="../tags/tag8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image" Target="../media/image1.png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941B22-2D44-4EF5-B556-BB54BF33D0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E3850-2FB7-43FE-8964-1B338918D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E0BABF-D2BE-4834-AA2A-82704D600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60887E-D1FF-46D6-BBC8-6F26AD278B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B36426-899F-4DDB-8CD8-6EB67E0CF3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0682B5C-4E80-41B3-B985-3D1971AA37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DE489C2-9A73-45BD-9E94-1DC8D9628B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F1F04C-A7B1-41A6-8A8F-E300FE88C0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3AE675-E417-45D5-A601-E07B095E1D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3C6D3-EC2F-4D91-B288-61AC3719C6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09066-4DE7-4A8E-ACD1-3DE8552C8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: 形状 6"/>
          <p:cNvSpPr/>
          <p:nvPr userDrawn="1">
            <p:custDataLst>
              <p:tags r:id="rId1"/>
            </p:custDataLst>
          </p:nvPr>
        </p:nvSpPr>
        <p:spPr>
          <a:xfrm flipH="1">
            <a:off x="1" y="0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sp>
        <p:nvSpPr>
          <p:cNvPr id="1048672" name="任意多边形 13"/>
          <p:cNvSpPr/>
          <p:nvPr userDrawn="1">
            <p:custDataLst>
              <p:tags r:id="rId2"/>
            </p:custDataLst>
          </p:nvPr>
        </p:nvSpPr>
        <p:spPr>
          <a:xfrm>
            <a:off x="4511040" y="2021840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图片 10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0" y="2849880"/>
            <a:ext cx="9394825" cy="4008120"/>
          </a:xfrm>
          <a:prstGeom prst="rect">
            <a:avLst/>
          </a:prstGeom>
        </p:spPr>
      </p:pic>
      <p:cxnSp>
        <p:nvCxnSpPr>
          <p:cNvPr id="3145729" name="直接连接符 12"/>
          <p:cNvCxnSpPr/>
          <p:nvPr userDrawn="1">
            <p:custDataLst>
              <p:tags r:id="rId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14"/>
          <p:cNvCxnSpPr/>
          <p:nvPr userDrawn="1">
            <p:custDataLst>
              <p:tags r:id="rId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5"/>
          <p:cNvCxnSpPr/>
          <p:nvPr userDrawn="1">
            <p:custDataLst>
              <p:tags r:id="rId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标题 1"/>
          <p:cNvSpPr>
            <a:spLocks noGrp="1"/>
          </p:cNvSpPr>
          <p:nvPr>
            <p:ph type="ctrTitle" hasCustomPrompt="1"/>
            <p:custDataLst>
              <p:tags r:id="rId8"/>
            </p:custDataLst>
          </p:nvPr>
        </p:nvSpPr>
        <p:spPr>
          <a:xfrm>
            <a:off x="5856514" y="754533"/>
            <a:ext cx="5375326" cy="1859048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4800"/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676" name="副标题 2"/>
          <p:cNvSpPr>
            <a:spLocks noGrp="1"/>
          </p:cNvSpPr>
          <p:nvPr>
            <p:ph type="subTitle" idx="1"/>
            <p:custDataLst>
              <p:tags r:id="rId9"/>
            </p:custDataLst>
          </p:nvPr>
        </p:nvSpPr>
        <p:spPr>
          <a:xfrm>
            <a:off x="5856513" y="2773054"/>
            <a:ext cx="5375325" cy="370742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4" name="文本占位符 9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8199" y="504000"/>
            <a:ext cx="274319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86" name="文本占位符 13"/>
          <p:cNvSpPr>
            <a:spLocks noGrp="1"/>
          </p:cNvSpPr>
          <p:nvPr>
            <p:ph type="body" sz="quarter" idx="14" hasCustomPrompt="1"/>
            <p:custDataLst>
              <p:tags r:id="rId14"/>
            </p:custDataLst>
          </p:nvPr>
        </p:nvSpPr>
        <p:spPr>
          <a:xfrm>
            <a:off x="8488638" y="3597814"/>
            <a:ext cx="2743200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688" name="文本占位符 23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5856514" y="3597814"/>
            <a:ext cx="2533699" cy="132253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5" name="直接箭头连接符 18"/>
          <p:cNvCxnSpPr/>
          <p:nvPr userDrawn="1">
            <p:custDataLst>
              <p:tags r:id="rId16"/>
            </p:custDataLst>
          </p:nvPr>
        </p:nvCxnSpPr>
        <p:spPr>
          <a:xfrm>
            <a:off x="5831840" y="3316790"/>
            <a:ext cx="5400000" cy="0"/>
          </a:xfrm>
          <a:prstGeom prst="straightConnector1">
            <a:avLst/>
          </a:prstGeom>
          <a:ln>
            <a:solidFill>
              <a:schemeClr val="accent3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" y="-19685"/>
            <a:ext cx="5213351" cy="4836161"/>
          </a:xfrm>
          <a:custGeom>
            <a:gdLst>
              <a:gd name="connsiteX0" fmla="*/ 3621057 w 5213351"/>
              <a:gd name="connsiteY0" fmla="*/ 0 h 4836161"/>
              <a:gd name="connsiteX1" fmla="*/ 4926428 w 5213351"/>
              <a:gd name="connsiteY1" fmla="*/ 0 h 4836161"/>
              <a:gd name="connsiteX2" fmla="*/ 4941563 w 5213351"/>
              <a:gd name="connsiteY2" fmla="*/ 31418 h 4836161"/>
              <a:gd name="connsiteX3" fmla="*/ 5213351 w 5213351"/>
              <a:gd name="connsiteY3" fmla="*/ 1377633 h 4836161"/>
              <a:gd name="connsiteX4" fmla="*/ 1754823 w 5213351"/>
              <a:gd name="connsiteY4" fmla="*/ 4836161 h 4836161"/>
              <a:gd name="connsiteX5" fmla="*/ 106283 w 5213351"/>
              <a:gd name="connsiteY5" fmla="*/ 4418735 h 4836161"/>
              <a:gd name="connsiteX6" fmla="*/ 0 w 5213351"/>
              <a:gd name="connsiteY6" fmla="*/ 4354167 h 4836161"/>
              <a:gd name="connsiteX7" fmla="*/ 0 w 5213351"/>
              <a:gd name="connsiteY7" fmla="*/ 2895476 h 4836161"/>
              <a:gd name="connsiteX8" fmla="*/ 112833 w 5213351"/>
              <a:gd name="connsiteY8" fmla="*/ 3019623 h 4836161"/>
              <a:gd name="connsiteX9" fmla="*/ 1754823 w 5213351"/>
              <a:gd name="connsiteY9" fmla="*/ 3699758 h 4836161"/>
              <a:gd name="connsiteX10" fmla="*/ 4076948 w 5213351"/>
              <a:gd name="connsiteY10" fmla="*/ 1377633 h 4836161"/>
              <a:gd name="connsiteX11" fmla="*/ 3680365 w 5213351"/>
              <a:gd name="connsiteY11" fmla="*/ 79311 h 4836161"/>
              <a:gd name="connsiteX12" fmla="*/ 3621057 w 5213351"/>
              <a:gd name="connsiteY12" fmla="*/ 0 h 483616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13351" h="4836161">
                <a:moveTo>
                  <a:pt x="3621057" y="0"/>
                </a:moveTo>
                <a:lnTo>
                  <a:pt x="4926428" y="0"/>
                </a:lnTo>
                <a:lnTo>
                  <a:pt x="4941563" y="31418"/>
                </a:lnTo>
                <a:cubicBezTo>
                  <a:pt x="5116574" y="445191"/>
                  <a:pt x="5213351" y="900110"/>
                  <a:pt x="5213351" y="1377633"/>
                </a:cubicBezTo>
                <a:cubicBezTo>
                  <a:pt x="5213351" y="3287725"/>
                  <a:pt x="3664915" y="4836161"/>
                  <a:pt x="1754823" y="4836161"/>
                </a:cubicBezTo>
                <a:cubicBezTo>
                  <a:pt x="1157919" y="4836161"/>
                  <a:pt x="596334" y="4684947"/>
                  <a:pt x="106283" y="4418735"/>
                </a:cubicBezTo>
                <a:lnTo>
                  <a:pt x="0" y="4354167"/>
                </a:lnTo>
                <a:lnTo>
                  <a:pt x="0" y="2895476"/>
                </a:lnTo>
                <a:lnTo>
                  <a:pt x="112833" y="3019623"/>
                </a:lnTo>
                <a:cubicBezTo>
                  <a:pt x="533055" y="3439845"/>
                  <a:pt x="1113586" y="3699758"/>
                  <a:pt x="1754823" y="3699758"/>
                </a:cubicBezTo>
                <a:cubicBezTo>
                  <a:pt x="3037297" y="3699758"/>
                  <a:pt x="4076948" y="2660107"/>
                  <a:pt x="4076948" y="1377633"/>
                </a:cubicBezTo>
                <a:cubicBezTo>
                  <a:pt x="4076948" y="896705"/>
                  <a:pt x="3930747" y="449925"/>
                  <a:pt x="3680365" y="79311"/>
                </a:cubicBezTo>
                <a:lnTo>
                  <a:pt x="3621057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692" name="任意多边形: 形状 38"/>
          <p:cNvSpPr/>
          <p:nvPr userDrawn="1">
            <p:custDataLst>
              <p:tags r:id="rId18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矩形 10"/>
          <p:cNvSpPr/>
          <p:nvPr userDrawn="1">
            <p:custDataLst>
              <p:tags r:id="rId1"/>
            </p:custDataLst>
          </p:nvPr>
        </p:nvSpPr>
        <p:spPr>
          <a:xfrm flipH="1">
            <a:off x="-251" y="26726"/>
            <a:ext cx="12192000" cy="348615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7" name="图片 11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4559398" y="422380"/>
            <a:ext cx="7632854" cy="5456393"/>
          </a:xfrm>
          <a:prstGeom prst="rect">
            <a:avLst/>
          </a:prstGeom>
        </p:spPr>
      </p:pic>
      <p:sp>
        <p:nvSpPr>
          <p:cNvPr id="1048706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39788" y="1136700"/>
            <a:ext cx="2880000" cy="1081088"/>
          </a:xfrm>
        </p:spPr>
        <p:txBody>
          <a:bodyPr anchor="b">
            <a:normAutofit/>
          </a:bodyPr>
          <a:lstStyle>
            <a:lvl1pPr>
              <a:defRPr sz="60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0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任意多边形: 形状 20"/>
          <p:cNvSpPr/>
          <p:nvPr userDrawn="1">
            <p:custDataLst>
              <p:tags r:id="rId1"/>
            </p:custDataLst>
          </p:nvPr>
        </p:nvSpPr>
        <p:spPr>
          <a:xfrm>
            <a:off x="6744970" y="-24650"/>
            <a:ext cx="5447030" cy="5344045"/>
          </a:xfrm>
          <a:custGeom>
            <a:gdLst>
              <a:gd name="connsiteX0" fmla="*/ 886420 w 5447030"/>
              <a:gd name="connsiteY0" fmla="*/ 0 h 5344045"/>
              <a:gd name="connsiteX1" fmla="*/ 5422940 w 5447030"/>
              <a:gd name="connsiteY1" fmla="*/ 0 h 5344045"/>
              <a:gd name="connsiteX2" fmla="*/ 5447030 w 5447030"/>
              <a:gd name="connsiteY2" fmla="*/ 26506 h 5344045"/>
              <a:gd name="connsiteX3" fmla="*/ 5447030 w 5447030"/>
              <a:gd name="connsiteY3" fmla="*/ 4352225 h 5344045"/>
              <a:gd name="connsiteX4" fmla="*/ 5385376 w 5447030"/>
              <a:gd name="connsiteY4" fmla="*/ 4420061 h 5344045"/>
              <a:gd name="connsiteX5" fmla="*/ 3154680 w 5447030"/>
              <a:gd name="connsiteY5" fmla="*/ 5344045 h 5344045"/>
              <a:gd name="connsiteX6" fmla="*/ 0 w 5447030"/>
              <a:gd name="connsiteY6" fmla="*/ 2189365 h 5344045"/>
              <a:gd name="connsiteX7" fmla="*/ 720375 w 5447030"/>
              <a:gd name="connsiteY7" fmla="*/ 182695 h 5344045"/>
              <a:gd name="connsiteX8" fmla="*/ 886420 w 5447030"/>
              <a:gd name="connsiteY8" fmla="*/ 0 h 5344045"/>
              <a:gd name="connsiteX9" fmla="*/ 3154680 w 5447030"/>
              <a:gd name="connsiteY9" fmla="*/ 474670 h 5344045"/>
              <a:gd name="connsiteX10" fmla="*/ 1439985 w 5447030"/>
              <a:gd name="connsiteY10" fmla="*/ 2189365 h 5344045"/>
              <a:gd name="connsiteX11" fmla="*/ 3154680 w 5447030"/>
              <a:gd name="connsiteY11" fmla="*/ 3904060 h 5344045"/>
              <a:gd name="connsiteX12" fmla="*/ 4869375 w 5447030"/>
              <a:gd name="connsiteY12" fmla="*/ 2189365 h 5344045"/>
              <a:gd name="connsiteX13" fmla="*/ 3154680 w 5447030"/>
              <a:gd name="connsiteY13" fmla="*/ 474670 h 534404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</a:cxnLst>
            <a:rect l="l" t="t" r="r" b="b"/>
            <a:pathLst>
              <a:path w="5447030" h="5344045">
                <a:moveTo>
                  <a:pt x="886420" y="0"/>
                </a:moveTo>
                <a:lnTo>
                  <a:pt x="5422940" y="0"/>
                </a:lnTo>
                <a:lnTo>
                  <a:pt x="5447030" y="26506"/>
                </a:lnTo>
                <a:lnTo>
                  <a:pt x="5447030" y="4352225"/>
                </a:lnTo>
                <a:lnTo>
                  <a:pt x="5385376" y="4420061"/>
                </a:lnTo>
                <a:cubicBezTo>
                  <a:pt x="4814491" y="4990946"/>
                  <a:pt x="4025821" y="5344045"/>
                  <a:pt x="3154680" y="5344045"/>
                </a:cubicBezTo>
                <a:cubicBezTo>
                  <a:pt x="1412398" y="5344045"/>
                  <a:pt x="0" y="3931647"/>
                  <a:pt x="0" y="2189365"/>
                </a:cubicBezTo>
                <a:cubicBezTo>
                  <a:pt x="0" y="1427117"/>
                  <a:pt x="270342" y="728010"/>
                  <a:pt x="720375" y="182695"/>
                </a:cubicBezTo>
                <a:lnTo>
                  <a:pt x="886420" y="0"/>
                </a:lnTo>
                <a:close/>
                <a:moveTo>
                  <a:pt x="3154680" y="474670"/>
                </a:moveTo>
                <a:cubicBezTo>
                  <a:pt x="2207680" y="474670"/>
                  <a:pt x="1439985" y="1242365"/>
                  <a:pt x="1439985" y="2189365"/>
                </a:cubicBezTo>
                <a:cubicBezTo>
                  <a:pt x="1439985" y="3136365"/>
                  <a:pt x="2207680" y="3904060"/>
                  <a:pt x="3154680" y="3904060"/>
                </a:cubicBezTo>
                <a:cubicBezTo>
                  <a:pt x="4101680" y="3904060"/>
                  <a:pt x="4869375" y="3136365"/>
                  <a:pt x="4869375" y="2189365"/>
                </a:cubicBezTo>
                <a:cubicBezTo>
                  <a:pt x="4869375" y="1242365"/>
                  <a:pt x="4101680" y="474670"/>
                  <a:pt x="3154680" y="47467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70000"/>
                </a:schemeClr>
              </a:gs>
            </a:gsLst>
            <a:lin ang="135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16" name="任意多边形: 形状 8"/>
          <p:cNvSpPr/>
          <p:nvPr userDrawn="1">
            <p:custDataLst>
              <p:tags r:id="rId2"/>
            </p:custDataLst>
          </p:nvPr>
        </p:nvSpPr>
        <p:spPr>
          <a:xfrm>
            <a:off x="-1270" y="4457739"/>
            <a:ext cx="12192000" cy="2401531"/>
          </a:xfrm>
          <a:custGeom>
            <a:gdLst>
              <a:gd name="connsiteX0" fmla="*/ 0 w 12192000"/>
              <a:gd name="connsiteY0" fmla="*/ 0 h 1888180"/>
              <a:gd name="connsiteX1" fmla="*/ 12192000 w 12192000"/>
              <a:gd name="connsiteY1" fmla="*/ 0 h 1888180"/>
              <a:gd name="connsiteX2" fmla="*/ 12192000 w 12192000"/>
              <a:gd name="connsiteY2" fmla="*/ 1888180 h 1888180"/>
              <a:gd name="connsiteX3" fmla="*/ 0 w 12192000"/>
              <a:gd name="connsiteY3" fmla="*/ 1888180 h 188818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1888180">
                <a:moveTo>
                  <a:pt x="0" y="0"/>
                </a:moveTo>
                <a:lnTo>
                  <a:pt x="12192000" y="0"/>
                </a:lnTo>
                <a:lnTo>
                  <a:pt x="12192000" y="1888180"/>
                </a:lnTo>
                <a:lnTo>
                  <a:pt x="0" y="188818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/>
              </a:gs>
            </a:gsLst>
            <a:lin ang="54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59" name="图片 9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-19"/>
          <a:stretch>
            <a:fillRect/>
          </a:stretch>
        </p:blipFill>
        <p:spPr>
          <a:xfrm>
            <a:off x="4735830" y="711835"/>
            <a:ext cx="7456170" cy="6146165"/>
          </a:xfrm>
          <a:prstGeom prst="rect">
            <a:avLst/>
          </a:prstGeom>
        </p:spPr>
      </p:pic>
      <p:sp>
        <p:nvSpPr>
          <p:cNvPr id="1048718" name="矩形 12"/>
          <p:cNvSpPr/>
          <p:nvPr userDrawn="1">
            <p:custDataLst>
              <p:tags r:id="rId5"/>
            </p:custDataLst>
          </p:nvPr>
        </p:nvSpPr>
        <p:spPr>
          <a:xfrm>
            <a:off x="797560" y="4177665"/>
            <a:ext cx="2743200" cy="1494155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1" name="图片 13" descr="窗户外的景色  中度可信度描述已自动生成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b="-62"/>
          <a:stretch>
            <a:fillRect/>
          </a:stretch>
        </p:blipFill>
        <p:spPr>
          <a:xfrm>
            <a:off x="876300" y="4272280"/>
            <a:ext cx="2585085" cy="1305560"/>
          </a:xfrm>
          <a:prstGeom prst="rect">
            <a:avLst/>
          </a:prstGeom>
        </p:spPr>
      </p:pic>
      <p:cxnSp>
        <p:nvCxnSpPr>
          <p:cNvPr id="3145737" name="直接连接符 11"/>
          <p:cNvCxnSpPr/>
          <p:nvPr userDrawn="1">
            <p:custDataLst>
              <p:tags r:id="rId8"/>
            </p:custDataLst>
          </p:nvPr>
        </p:nvCxnSpPr>
        <p:spPr>
          <a:xfrm>
            <a:off x="822114" y="3665894"/>
            <a:ext cx="828000" cy="10388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标题 1"/>
          <p:cNvSpPr>
            <a:spLocks noGrp="1"/>
          </p:cNvSpPr>
          <p:nvPr>
            <p:ph type="title" hasCustomPrompt="1"/>
            <p:custDataLst>
              <p:tags r:id="rId9"/>
            </p:custDataLst>
          </p:nvPr>
        </p:nvSpPr>
        <p:spPr>
          <a:xfrm>
            <a:off x="833988" y="2314650"/>
            <a:ext cx="7557025" cy="787008"/>
          </a:xfrm>
        </p:spPr>
        <p:txBody>
          <a:bodyPr anchor="b">
            <a:normAutofit/>
          </a:bodyPr>
          <a:lstStyle>
            <a:lvl1pPr algn="l">
              <a:defRPr sz="5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zh-CN" altLang="en-US"/>
              <a:t>单击此处编辑母版</a:t>
            </a:r>
            <a:endParaRPr lang="zh-CN" altLang="en-US"/>
          </a:p>
        </p:txBody>
      </p:sp>
      <p:sp>
        <p:nvSpPr>
          <p:cNvPr id="1048722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文本占位符 7"/>
          <p:cNvSpPr>
            <a:spLocks noGrp="1"/>
          </p:cNvSpPr>
          <p:nvPr>
            <p:ph type="body" sz="quarter" idx="13" hasCustomPrompt="1"/>
            <p:custDataLst>
              <p:tags r:id="rId13"/>
            </p:custDataLst>
          </p:nvPr>
        </p:nvSpPr>
        <p:spPr>
          <a:xfrm>
            <a:off x="831588" y="1029450"/>
            <a:ext cx="7557025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2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4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0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82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4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0" name="任意多边形: 形状 49"/>
          <p:cNvSpPr/>
          <p:nvPr userDrawn="1">
            <p:custDataLst>
              <p:tags r:id="rId1"/>
            </p:custDataLst>
          </p:nvPr>
        </p:nvSpPr>
        <p:spPr>
          <a:xfrm>
            <a:off x="9551700" y="5010785"/>
            <a:ext cx="2640300" cy="1865630"/>
          </a:xfrm>
          <a:custGeom>
            <a:gdLst>
              <a:gd name="connsiteX0" fmla="*/ 2045305 w 2640300"/>
              <a:gd name="connsiteY0" fmla="*/ 0 h 1865630"/>
              <a:gd name="connsiteX1" fmla="*/ 2620022 w 2640300"/>
              <a:gd name="connsiteY1" fmla="*/ 81451 h 1865630"/>
              <a:gd name="connsiteX2" fmla="*/ 2640300 w 2640300"/>
              <a:gd name="connsiteY2" fmla="*/ 88381 h 1865630"/>
              <a:gd name="connsiteX3" fmla="*/ 2640300 w 2640300"/>
              <a:gd name="connsiteY3" fmla="*/ 1040500 h 1865630"/>
              <a:gd name="connsiteX4" fmla="*/ 2631013 w 2640300"/>
              <a:gd name="connsiteY4" fmla="*/ 1034064 h 1865630"/>
              <a:gd name="connsiteX5" fmla="*/ 2045305 w 2640300"/>
              <a:gd name="connsiteY5" fmla="*/ 878165 h 1865630"/>
              <a:gd name="connsiteX6" fmla="*/ 892516 w 2640300"/>
              <a:gd name="connsiteY6" fmla="*/ 1817715 h 1865630"/>
              <a:gd name="connsiteX7" fmla="*/ 885203 w 2640300"/>
              <a:gd name="connsiteY7" fmla="*/ 1865630 h 1865630"/>
              <a:gd name="connsiteX8" fmla="*/ 0 w 2640300"/>
              <a:gd name="connsiteY8" fmla="*/ 1865630 h 1865630"/>
              <a:gd name="connsiteX9" fmla="*/ 1054 w 2640300"/>
              <a:gd name="connsiteY9" fmla="*/ 1844762 h 1865630"/>
              <a:gd name="connsiteX10" fmla="*/ 2045305 w 2640300"/>
              <a:gd name="connsiteY10" fmla="*/ 0 h 18656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640300" h="1865630">
                <a:moveTo>
                  <a:pt x="2045305" y="0"/>
                </a:moveTo>
                <a:cubicBezTo>
                  <a:pt x="2244794" y="0"/>
                  <a:pt x="2437643" y="28427"/>
                  <a:pt x="2620022" y="81451"/>
                </a:cubicBezTo>
                <a:lnTo>
                  <a:pt x="2640300" y="88381"/>
                </a:lnTo>
                <a:lnTo>
                  <a:pt x="2640300" y="1040500"/>
                </a:lnTo>
                <a:lnTo>
                  <a:pt x="2631013" y="1034064"/>
                </a:lnTo>
                <a:cubicBezTo>
                  <a:pt x="2458535" y="934886"/>
                  <a:pt x="2258544" y="878165"/>
                  <a:pt x="2045305" y="878165"/>
                </a:cubicBezTo>
                <a:cubicBezTo>
                  <a:pt x="1476668" y="878165"/>
                  <a:pt x="1002239" y="1281515"/>
                  <a:pt x="892516" y="1817715"/>
                </a:cubicBezTo>
                <a:lnTo>
                  <a:pt x="885203" y="1865630"/>
                </a:lnTo>
                <a:lnTo>
                  <a:pt x="0" y="1865630"/>
                </a:lnTo>
                <a:lnTo>
                  <a:pt x="1054" y="1844762"/>
                </a:lnTo>
                <a:cubicBezTo>
                  <a:pt x="106283" y="808587"/>
                  <a:pt x="981366" y="0"/>
                  <a:pt x="2045305" y="0"/>
                </a:cubicBez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  <a:alpha val="44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2" name="任意多边形: 形状 20"/>
          <p:cNvSpPr/>
          <p:nvPr userDrawn="1">
            <p:custDataLst>
              <p:tags r:id="rId2"/>
            </p:custDataLst>
          </p:nvPr>
        </p:nvSpPr>
        <p:spPr>
          <a:xfrm flipH="1">
            <a:off x="26218" y="-23812"/>
            <a:ext cx="4922187" cy="6858000"/>
          </a:xfrm>
          <a:custGeom>
            <a:gdLst>
              <a:gd name="connsiteX0" fmla="*/ 4922187 w 4922187"/>
              <a:gd name="connsiteY0" fmla="*/ 0 h 6858000"/>
              <a:gd name="connsiteX1" fmla="*/ 0 w 4922187"/>
              <a:gd name="connsiteY1" fmla="*/ 0 h 6858000"/>
              <a:gd name="connsiteX2" fmla="*/ 0 w 4922187"/>
              <a:gd name="connsiteY2" fmla="*/ 6858000 h 6858000"/>
              <a:gd name="connsiteX3" fmla="*/ 4922187 w 4922187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922187" h="6858000">
                <a:moveTo>
                  <a:pt x="4922187" y="0"/>
                </a:moveTo>
                <a:lnTo>
                  <a:pt x="0" y="0"/>
                </a:lnTo>
                <a:lnTo>
                  <a:pt x="0" y="6858000"/>
                </a:lnTo>
                <a:lnTo>
                  <a:pt x="4922187" y="6858000"/>
                </a:lnTo>
                <a:close/>
              </a:path>
            </a:pathLst>
          </a:custGeom>
          <a:gradFill flip="none" rotWithShape="1">
            <a:gsLst>
              <a:gs pos="0">
                <a:schemeClr val="accent1">
                  <a:alpha val="0"/>
                </a:schemeClr>
              </a:gs>
              <a:gs pos="95000">
                <a:schemeClr val="accent1"/>
              </a:gs>
            </a:gsLst>
            <a:lin ang="189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  <p:pic>
        <p:nvPicPr>
          <p:cNvPr id="2097163" name="图片 24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rcRect b="3739"/>
          <a:stretch>
            <a:fillRect/>
          </a:stretch>
        </p:blipFill>
        <p:spPr>
          <a:xfrm>
            <a:off x="26217" y="2826068"/>
            <a:ext cx="9394825" cy="4008120"/>
          </a:xfrm>
          <a:prstGeom prst="rect">
            <a:avLst/>
          </a:prstGeom>
        </p:spPr>
      </p:pic>
      <p:cxnSp>
        <p:nvCxnSpPr>
          <p:cNvPr id="3145739" name="直接箭头连接符 25"/>
          <p:cNvCxnSpPr/>
          <p:nvPr userDrawn="1">
            <p:custDataLst>
              <p:tags r:id="rId5"/>
            </p:custDataLst>
          </p:nvPr>
        </p:nvCxnSpPr>
        <p:spPr>
          <a:xfrm>
            <a:off x="5998392" y="3009583"/>
            <a:ext cx="5400000" cy="0"/>
          </a:xfrm>
          <a:prstGeom prst="straightConnector1">
            <a:avLst/>
          </a:prstGeom>
          <a:ln>
            <a:solidFill>
              <a:schemeClr val="accent4">
                <a:alpha val="30000"/>
              </a:schemeClr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4" name="任意多边形: 形状 38"/>
          <p:cNvSpPr/>
          <p:nvPr userDrawn="1">
            <p:custDataLst>
              <p:tags r:id="rId6"/>
            </p:custDataLst>
          </p:nvPr>
        </p:nvSpPr>
        <p:spPr>
          <a:xfrm>
            <a:off x="1" y="-23812"/>
            <a:ext cx="5240473" cy="4816476"/>
          </a:xfrm>
          <a:custGeom>
            <a:gdLst>
              <a:gd name="connsiteX0" fmla="*/ 3662900 w 5240473"/>
              <a:gd name="connsiteY0" fmla="*/ 0 h 4816476"/>
              <a:gd name="connsiteX1" fmla="*/ 4963033 w 5240473"/>
              <a:gd name="connsiteY1" fmla="*/ 0 h 4816476"/>
              <a:gd name="connsiteX2" fmla="*/ 4968685 w 5240473"/>
              <a:gd name="connsiteY2" fmla="*/ 11733 h 4816476"/>
              <a:gd name="connsiteX3" fmla="*/ 5240473 w 5240473"/>
              <a:gd name="connsiteY3" fmla="*/ 1357948 h 4816476"/>
              <a:gd name="connsiteX4" fmla="*/ 1781945 w 5240473"/>
              <a:gd name="connsiteY4" fmla="*/ 4816476 h 4816476"/>
              <a:gd name="connsiteX5" fmla="*/ 133405 w 5240473"/>
              <a:gd name="connsiteY5" fmla="*/ 4399050 h 4816476"/>
              <a:gd name="connsiteX6" fmla="*/ 0 w 5240473"/>
              <a:gd name="connsiteY6" fmla="*/ 4318005 h 4816476"/>
              <a:gd name="connsiteX7" fmla="*/ 0 w 5240473"/>
              <a:gd name="connsiteY7" fmla="*/ 2845949 h 4816476"/>
              <a:gd name="connsiteX8" fmla="*/ 139955 w 5240473"/>
              <a:gd name="connsiteY8" fmla="*/ 2999938 h 4816476"/>
              <a:gd name="connsiteX9" fmla="*/ 1781945 w 5240473"/>
              <a:gd name="connsiteY9" fmla="*/ 3680073 h 4816476"/>
              <a:gd name="connsiteX10" fmla="*/ 4104070 w 5240473"/>
              <a:gd name="connsiteY10" fmla="*/ 1357948 h 4816476"/>
              <a:gd name="connsiteX11" fmla="*/ 3707487 w 5240473"/>
              <a:gd name="connsiteY11" fmla="*/ 59626 h 4816476"/>
              <a:gd name="connsiteX12" fmla="*/ 3662900 w 5240473"/>
              <a:gd name="connsiteY12" fmla="*/ 0 h 481647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240473" h="4816476">
                <a:moveTo>
                  <a:pt x="3662900" y="0"/>
                </a:moveTo>
                <a:lnTo>
                  <a:pt x="4963033" y="0"/>
                </a:lnTo>
                <a:lnTo>
                  <a:pt x="4968685" y="11733"/>
                </a:lnTo>
                <a:cubicBezTo>
                  <a:pt x="5143696" y="425506"/>
                  <a:pt x="5240473" y="880425"/>
                  <a:pt x="5240473" y="1357948"/>
                </a:cubicBezTo>
                <a:cubicBezTo>
                  <a:pt x="5240473" y="3268040"/>
                  <a:pt x="3692037" y="4816476"/>
                  <a:pt x="1781945" y="4816476"/>
                </a:cubicBezTo>
                <a:cubicBezTo>
                  <a:pt x="1185041" y="4816476"/>
                  <a:pt x="623456" y="4665262"/>
                  <a:pt x="133405" y="4399050"/>
                </a:cubicBezTo>
                <a:lnTo>
                  <a:pt x="0" y="4318005"/>
                </a:lnTo>
                <a:lnTo>
                  <a:pt x="0" y="2845949"/>
                </a:lnTo>
                <a:lnTo>
                  <a:pt x="139955" y="2999938"/>
                </a:lnTo>
                <a:cubicBezTo>
                  <a:pt x="560177" y="3420160"/>
                  <a:pt x="1140708" y="3680073"/>
                  <a:pt x="1781945" y="3680073"/>
                </a:cubicBezTo>
                <a:cubicBezTo>
                  <a:pt x="3064419" y="3680073"/>
                  <a:pt x="4104070" y="2640422"/>
                  <a:pt x="4104070" y="1357948"/>
                </a:cubicBezTo>
                <a:cubicBezTo>
                  <a:pt x="4104070" y="877020"/>
                  <a:pt x="3957869" y="430240"/>
                  <a:pt x="3707487" y="59626"/>
                </a:cubicBezTo>
                <a:lnTo>
                  <a:pt x="3662900" y="0"/>
                </a:lnTo>
                <a:close/>
              </a:path>
            </a:pathLst>
          </a:custGeom>
          <a:gradFill>
            <a:gsLst>
              <a:gs pos="0">
                <a:schemeClr val="bg1"/>
              </a:gs>
              <a:gs pos="100000">
                <a:schemeClr val="accent1">
                  <a:lumMod val="20000"/>
                  <a:lumOff val="80000"/>
                </a:schemeClr>
              </a:gs>
            </a:gsLst>
            <a:lin ang="108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796" name="任意多边形 12"/>
          <p:cNvSpPr/>
          <p:nvPr userDrawn="1">
            <p:custDataLst>
              <p:tags r:id="rId7"/>
            </p:custDataLst>
          </p:nvPr>
        </p:nvSpPr>
        <p:spPr>
          <a:xfrm>
            <a:off x="4537257" y="1998028"/>
            <a:ext cx="800735" cy="1527175"/>
          </a:xfrm>
          <a:custGeom>
            <a:gdLst>
              <a:gd name="connsiteX0" fmla="*/ 19 w 195"/>
              <a:gd name="connsiteY0" fmla="*/ 323 h 371"/>
              <a:gd name="connsiteX1" fmla="*/ 87 w 195"/>
              <a:gd name="connsiteY1" fmla="*/ 255 h 371"/>
              <a:gd name="connsiteX2" fmla="*/ 105 w 195"/>
              <a:gd name="connsiteY2" fmla="*/ 348 h 371"/>
              <a:gd name="connsiteX3" fmla="*/ 180 w 195"/>
              <a:gd name="connsiteY3" fmla="*/ 371 h 371"/>
              <a:gd name="connsiteX4" fmla="*/ 195 w 195"/>
              <a:gd name="connsiteY4" fmla="*/ 0 h 371"/>
              <a:gd name="connsiteX5" fmla="*/ 57 w 195"/>
              <a:gd name="connsiteY5" fmla="*/ 7 h 371"/>
              <a:gd name="connsiteX6" fmla="*/ 0 w 195"/>
              <a:gd name="connsiteY6" fmla="*/ 262 h 371"/>
              <a:gd name="connsiteX7" fmla="*/ 19 w 195"/>
              <a:gd name="connsiteY7" fmla="*/ 323 h 37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95" h="371">
                <a:moveTo>
                  <a:pt x="19" y="323"/>
                </a:moveTo>
                <a:cubicBezTo>
                  <a:pt x="27" y="308"/>
                  <a:pt x="57" y="236"/>
                  <a:pt x="87" y="255"/>
                </a:cubicBezTo>
                <a:cubicBezTo>
                  <a:pt x="117" y="274"/>
                  <a:pt x="99" y="329"/>
                  <a:pt x="105" y="348"/>
                </a:cubicBezTo>
                <a:lnTo>
                  <a:pt x="180" y="371"/>
                </a:lnTo>
                <a:lnTo>
                  <a:pt x="195" y="0"/>
                </a:lnTo>
                <a:lnTo>
                  <a:pt x="57" y="7"/>
                </a:lnTo>
                <a:lnTo>
                  <a:pt x="0" y="262"/>
                </a:lnTo>
                <a:lnTo>
                  <a:pt x="19" y="323"/>
                </a:lnTo>
                <a:close/>
              </a:path>
            </a:pathLst>
          </a:cu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798" name="标题 1"/>
          <p:cNvSpPr>
            <a:spLocks noGrp="1"/>
          </p:cNvSpPr>
          <p:nvPr>
            <p:ph type="ctrTitle"/>
            <p:custDataLst>
              <p:tags r:id="rId8"/>
            </p:custDataLst>
          </p:nvPr>
        </p:nvSpPr>
        <p:spPr>
          <a:xfrm>
            <a:off x="5867400" y="786765"/>
            <a:ext cx="5768142" cy="1977391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06" name="文本占位符 9"/>
          <p:cNvSpPr>
            <a:spLocks noGrp="1"/>
          </p:cNvSpPr>
          <p:nvPr>
            <p:ph type="body" sz="quarter" idx="13" hasCustomPrompt="1"/>
            <p:custDataLst>
              <p:tags r:id="rId12"/>
            </p:custDataLst>
          </p:nvPr>
        </p:nvSpPr>
        <p:spPr>
          <a:xfrm>
            <a:off x="838799" y="504000"/>
            <a:ext cx="2657069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808" name="文本占位符 13"/>
          <p:cNvSpPr>
            <a:spLocks noGrp="1"/>
          </p:cNvSpPr>
          <p:nvPr>
            <p:ph type="body" sz="quarter" idx="14" hasCustomPrompt="1"/>
            <p:custDataLst>
              <p:tags r:id="rId13"/>
            </p:custDataLst>
          </p:nvPr>
        </p:nvSpPr>
        <p:spPr>
          <a:xfrm>
            <a:off x="8774592" y="3353879"/>
            <a:ext cx="2880000" cy="1527175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  <p:sp>
        <p:nvSpPr>
          <p:cNvPr id="1048810" name="文本占位符 23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5943600" y="3353880"/>
            <a:ext cx="2743200" cy="1527154"/>
          </a:xfrm>
        </p:spPr>
        <p:txBody>
          <a:bodyPr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1600" b="1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41" name="直接连接符 46"/>
          <p:cNvCxnSpPr/>
          <p:nvPr userDrawn="1">
            <p:custDataLst>
              <p:tags r:id="rId15"/>
            </p:custDataLst>
          </p:nvPr>
        </p:nvCxnSpPr>
        <p:spPr>
          <a:xfrm>
            <a:off x="11360150" y="49339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47"/>
          <p:cNvCxnSpPr/>
          <p:nvPr userDrawn="1">
            <p:custDataLst>
              <p:tags r:id="rId16"/>
            </p:custDataLst>
          </p:nvPr>
        </p:nvCxnSpPr>
        <p:spPr>
          <a:xfrm>
            <a:off x="11360150" y="55181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48"/>
          <p:cNvCxnSpPr/>
          <p:nvPr userDrawn="1">
            <p:custDataLst>
              <p:tags r:id="rId17"/>
            </p:custDataLst>
          </p:nvPr>
        </p:nvCxnSpPr>
        <p:spPr>
          <a:xfrm>
            <a:off x="11360150" y="610235"/>
            <a:ext cx="182880" cy="0"/>
          </a:xfrm>
          <a:prstGeom prst="line">
            <a:avLst/>
          </a:prstGeom>
          <a:ln w="12700">
            <a:solidFill>
              <a:schemeClr val="bg1">
                <a:lumMod val="6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png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>
            <a:alphaModFix amt="8000"/>
          </a:blip>
          <a:srcRect b="48"/>
          <a:stretch>
            <a:fillRect/>
          </a:stretch>
        </p:blipFill>
        <p:spPr>
          <a:xfrm>
            <a:off x="-1270" y="2696210"/>
            <a:ext cx="9394825" cy="4161790"/>
          </a:xfrm>
          <a:prstGeom prst="rect">
            <a:avLst/>
          </a:prstGeom>
        </p:spPr>
      </p:pic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 flip="none" rotWithShape="1">
            <a:gsLst>
              <a:gs pos="0">
                <a:schemeClr val="accent1">
                  <a:alpha val="33000"/>
                </a:schemeClr>
              </a:gs>
              <a:gs pos="95000">
                <a:schemeClr val="accent1"/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  <a:cs typeface="微软雅黑" panose="020b0503020204020204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406" r:id="rId2"/>
    <p:sldLayoutId id="2147487407" r:id="rId3"/>
    <p:sldLayoutId id="2147487408" r:id="rId4"/>
    <p:sldLayoutId id="2147487409" r:id="rId5"/>
    <p:sldLayoutId id="2147487410" r:id="rId6"/>
    <p:sldLayoutId id="2147487411" r:id="rId7"/>
    <p:sldLayoutId id="2147487412" r:id="rId8"/>
    <p:sldLayoutId id="2147487413" r:id="rId9"/>
    <p:sldLayoutId id="2147487414" r:id="rId10"/>
    <p:sldLayoutId id="214748741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14" Type="http://schemas.openxmlformats.org/officeDocument/2006/relationships/tags" Target="../tags/tag111.xml" /><Relationship Id="rId15" Type="http://schemas.openxmlformats.org/officeDocument/2006/relationships/tags" Target="../tags/tag112.xml" /><Relationship Id="rId16" Type="http://schemas.openxmlformats.org/officeDocument/2006/relationships/tags" Target="../tags/tag113.xml" /><Relationship Id="rId17" Type="http://schemas.openxmlformats.org/officeDocument/2006/relationships/tags" Target="../tags/tag114.xml" /><Relationship Id="rId18" Type="http://schemas.openxmlformats.org/officeDocument/2006/relationships/tags" Target="../tags/tag115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0.xml" /><Relationship Id="rId11" Type="http://schemas.openxmlformats.org/officeDocument/2006/relationships/tags" Target="../tags/tag131.xml" /><Relationship Id="rId12" Type="http://schemas.openxmlformats.org/officeDocument/2006/relationships/tags" Target="../tags/tag132.xml" /><Relationship Id="rId13" Type="http://schemas.openxmlformats.org/officeDocument/2006/relationships/tags" Target="../tags/tag133.xml" /><Relationship Id="rId14" Type="http://schemas.openxmlformats.org/officeDocument/2006/relationships/tags" Target="../tags/tag134.xml" /><Relationship Id="rId15" Type="http://schemas.openxmlformats.org/officeDocument/2006/relationships/tags" Target="../tags/tag135.xml" /><Relationship Id="rId16" Type="http://schemas.openxmlformats.org/officeDocument/2006/relationships/tags" Target="../tags/tag136.xml" /><Relationship Id="rId17" Type="http://schemas.openxmlformats.org/officeDocument/2006/relationships/tags" Target="../tags/tag137.xml" /><Relationship Id="rId18" Type="http://schemas.openxmlformats.org/officeDocument/2006/relationships/tags" Target="../tags/tag138.xml" /><Relationship Id="rId19" Type="http://schemas.openxmlformats.org/officeDocument/2006/relationships/tags" Target="../tags/tag139.xml" /><Relationship Id="rId2" Type="http://schemas.openxmlformats.org/officeDocument/2006/relationships/tags" Target="../tags/tag122.xml" /><Relationship Id="rId20" Type="http://schemas.openxmlformats.org/officeDocument/2006/relationships/tags" Target="../tags/tag140.xml" /><Relationship Id="rId21" Type="http://schemas.openxmlformats.org/officeDocument/2006/relationships/tags" Target="../tags/tag141.xml" /><Relationship Id="rId22" Type="http://schemas.openxmlformats.org/officeDocument/2006/relationships/tags" Target="../tags/tag142.xml" /><Relationship Id="rId23" Type="http://schemas.openxmlformats.org/officeDocument/2006/relationships/tags" Target="../tags/tag143.xml" /><Relationship Id="rId24" Type="http://schemas.openxmlformats.org/officeDocument/2006/relationships/tags" Target="../tags/tag144.xml" /><Relationship Id="rId25" Type="http://schemas.openxmlformats.org/officeDocument/2006/relationships/tags" Target="../tags/tag145.xml" /><Relationship Id="rId26" Type="http://schemas.openxmlformats.org/officeDocument/2006/relationships/tags" Target="../tags/tag146.xml" /><Relationship Id="rId27" Type="http://schemas.openxmlformats.org/officeDocument/2006/relationships/tags" Target="../tags/tag147.xml" /><Relationship Id="rId28" Type="http://schemas.openxmlformats.org/officeDocument/2006/relationships/tags" Target="../tags/tag148.xml" /><Relationship Id="rId29" Type="http://schemas.openxmlformats.org/officeDocument/2006/relationships/tags" Target="../tags/tag149.xml" /><Relationship Id="rId3" Type="http://schemas.openxmlformats.org/officeDocument/2006/relationships/tags" Target="../tags/tag123.xml" /><Relationship Id="rId30" Type="http://schemas.openxmlformats.org/officeDocument/2006/relationships/tags" Target="../tags/tag150.xml" /><Relationship Id="rId4" Type="http://schemas.openxmlformats.org/officeDocument/2006/relationships/tags" Target="../tags/tag124.xml" /><Relationship Id="rId5" Type="http://schemas.openxmlformats.org/officeDocument/2006/relationships/tags" Target="../tags/tag125.xml" /><Relationship Id="rId6" Type="http://schemas.openxmlformats.org/officeDocument/2006/relationships/tags" Target="../tags/tag126.xml" /><Relationship Id="rId7" Type="http://schemas.openxmlformats.org/officeDocument/2006/relationships/tags" Target="../tags/tag127.xml" /><Relationship Id="rId8" Type="http://schemas.openxmlformats.org/officeDocument/2006/relationships/tags" Target="../tags/tag128.xml" /><Relationship Id="rId9" Type="http://schemas.openxmlformats.org/officeDocument/2006/relationships/tags" Target="../tags/tag1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3.xml" /><Relationship Id="rId11" Type="http://schemas.openxmlformats.org/officeDocument/2006/relationships/tags" Target="../tags/tag164.xml" /><Relationship Id="rId12" Type="http://schemas.openxmlformats.org/officeDocument/2006/relationships/tags" Target="../tags/tag165.xml" /><Relationship Id="rId13" Type="http://schemas.openxmlformats.org/officeDocument/2006/relationships/tags" Target="../tags/tag166.xml" /><Relationship Id="rId2" Type="http://schemas.openxmlformats.org/officeDocument/2006/relationships/tags" Target="../tags/tag155.xml" /><Relationship Id="rId3" Type="http://schemas.openxmlformats.org/officeDocument/2006/relationships/tags" Target="../tags/tag156.xml" /><Relationship Id="rId4" Type="http://schemas.openxmlformats.org/officeDocument/2006/relationships/tags" Target="../tags/tag157.xml" /><Relationship Id="rId5" Type="http://schemas.openxmlformats.org/officeDocument/2006/relationships/tags" Target="../tags/tag158.xml" /><Relationship Id="rId6" Type="http://schemas.openxmlformats.org/officeDocument/2006/relationships/tags" Target="../tags/tag159.xml" /><Relationship Id="rId7" Type="http://schemas.openxmlformats.org/officeDocument/2006/relationships/tags" Target="../tags/tag160.xml" /><Relationship Id="rId8" Type="http://schemas.openxmlformats.org/officeDocument/2006/relationships/tags" Target="../tags/tag161.xml" /><Relationship Id="rId9" Type="http://schemas.openxmlformats.org/officeDocument/2006/relationships/tags" Target="../tags/tag16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5.xml" /><Relationship Id="rId11" Type="http://schemas.openxmlformats.org/officeDocument/2006/relationships/tags" Target="../tags/tag176.xml" /><Relationship Id="rId12" Type="http://schemas.openxmlformats.org/officeDocument/2006/relationships/tags" Target="../tags/tag177.xml" /><Relationship Id="rId13" Type="http://schemas.openxmlformats.org/officeDocument/2006/relationships/tags" Target="../tags/tag178.xml" /><Relationship Id="rId14" Type="http://schemas.openxmlformats.org/officeDocument/2006/relationships/tags" Target="../tags/tag179.xml" /><Relationship Id="rId15" Type="http://schemas.openxmlformats.org/officeDocument/2006/relationships/tags" Target="../tags/tag180.xml" /><Relationship Id="rId16" Type="http://schemas.openxmlformats.org/officeDocument/2006/relationships/tags" Target="../tags/tag181.xml" /><Relationship Id="rId17" Type="http://schemas.openxmlformats.org/officeDocument/2006/relationships/tags" Target="../tags/tag182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Relationship Id="rId5" Type="http://schemas.openxmlformats.org/officeDocument/2006/relationships/tags" Target="../tags/tag170.xml" /><Relationship Id="rId6" Type="http://schemas.openxmlformats.org/officeDocument/2006/relationships/tags" Target="../tags/tag171.xml" /><Relationship Id="rId7" Type="http://schemas.openxmlformats.org/officeDocument/2006/relationships/tags" Target="../tags/tag172.xml" /><Relationship Id="rId8" Type="http://schemas.openxmlformats.org/officeDocument/2006/relationships/tags" Target="../tags/tag173.xml" /><Relationship Id="rId9" Type="http://schemas.openxmlformats.org/officeDocument/2006/relationships/tags" Target="../tags/tag17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3.xml" /><Relationship Id="rId3" Type="http://schemas.openxmlformats.org/officeDocument/2006/relationships/tags" Target="../tags/tag184.xml" /><Relationship Id="rId4" Type="http://schemas.openxmlformats.org/officeDocument/2006/relationships/tags" Target="../tags/tag18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6.xml" /><Relationship Id="rId3" Type="http://schemas.openxmlformats.org/officeDocument/2006/relationships/tags" Target="../tags/tag187.xml" /><Relationship Id="rId4" Type="http://schemas.openxmlformats.org/officeDocument/2006/relationships/tags" Target="../tags/tag188.xml" /><Relationship Id="rId5" Type="http://schemas.openxmlformats.org/officeDocument/2006/relationships/tags" Target="../tags/tag189.xml" /><Relationship Id="rId6" Type="http://schemas.openxmlformats.org/officeDocument/2006/relationships/tags" Target="../tags/tag190.xml" /><Relationship Id="rId7" Type="http://schemas.openxmlformats.org/officeDocument/2006/relationships/tags" Target="../tags/tag191.xml" /><Relationship Id="rId8" Type="http://schemas.openxmlformats.org/officeDocument/2006/relationships/tags" Target="../tags/tag192.xml" /><Relationship Id="rId9" Type="http://schemas.openxmlformats.org/officeDocument/2006/relationships/tags" Target="../tags/tag19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4.xml" /><Relationship Id="rId3" Type="http://schemas.openxmlformats.org/officeDocument/2006/relationships/tags" Target="../tags/tag195.xml" /><Relationship Id="rId4" Type="http://schemas.openxmlformats.org/officeDocument/2006/relationships/tags" Target="../tags/tag196.xml" /><Relationship Id="rId5" Type="http://schemas.openxmlformats.org/officeDocument/2006/relationships/tags" Target="../tags/tag19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8.xml" /><Relationship Id="rId3" Type="http://schemas.openxmlformats.org/officeDocument/2006/relationships/tags" Target="../tags/tag199.xml" /><Relationship Id="rId4" Type="http://schemas.openxmlformats.org/officeDocument/2006/relationships/tags" Target="../tags/tag200.xml" /><Relationship Id="rId5" Type="http://schemas.openxmlformats.org/officeDocument/2006/relationships/tags" Target="../tags/tag201.xml" /><Relationship Id="rId6" Type="http://schemas.openxmlformats.org/officeDocument/2006/relationships/tags" Target="../tags/tag202.xml" /><Relationship Id="rId7" Type="http://schemas.openxmlformats.org/officeDocument/2006/relationships/tags" Target="../tags/tag203.xml" /><Relationship Id="rId8" Type="http://schemas.openxmlformats.org/officeDocument/2006/relationships/tags" Target="../tags/tag204.xml" /><Relationship Id="rId9" Type="http://schemas.openxmlformats.org/officeDocument/2006/relationships/tags" Target="../tags/tag20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7413401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856514" y="754533"/>
            <a:ext cx="5375326" cy="1859048"/>
          </a:xfrm>
        </p:spPr>
        <p:txBody>
          <a:bodyPr/>
          <a:lstStyle/>
          <a:p>
            <a:r>
              <a:rPr lang="zh-CN" altLang="en-US"/>
              <a:t>华为公司市场定位管理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856513" y="2773054"/>
            <a:ext cx="5375325" cy="370742"/>
          </a:xfrm>
        </p:spPr>
        <p:txBody>
          <a:bodyPr/>
          <a:lstStyle/>
          <a:p>
            <a:r>
              <a:rPr lang="en-US" altLang="zh-CN" err="1"/>
              <a:t>a click to unlimited possibilities</a:t>
            </a:r>
            <a:endParaRPr lang="zh-CN" altLang="en-US"/>
          </a:p>
        </p:txBody>
      </p:sp>
      <p:sp>
        <p:nvSpPr>
          <p:cNvPr id="1048652" name="日期时间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38199" y="504000"/>
            <a:ext cx="2743199" cy="504000"/>
          </a:xfrm>
        </p:spPr>
        <p:txBody>
          <a:bodyPr/>
          <a:lstStyle/>
          <a:p>
            <a:endParaRPr lang="en-US" altLang="zh-CN"/>
          </a:p>
        </p:txBody>
      </p:sp>
      <p:sp>
        <p:nvSpPr>
          <p:cNvPr id="1048654" name="联系方式"/>
          <p:cNvSpPr>
            <a:spLocks noGrp="1"/>
          </p:cNvSpPr>
          <p:nvPr>
            <p:ph type="body" sz="quarter" idx="14"/>
            <p:custDataLst>
              <p:tags r:id="rId5"/>
            </p:custDataLst>
          </p:nvPr>
        </p:nvSpPr>
        <p:spPr>
          <a:xfrm>
            <a:off x="8488638" y="3597814"/>
            <a:ext cx="2743200" cy="1322534"/>
          </a:xfrm>
        </p:spPr>
        <p:txBody>
          <a:bodyPr>
            <a:normAutofit/>
          </a:bodyPr>
          <a:lstStyle/>
          <a:p>
            <a:r>
              <a:rPr lang="zh-CN" altLang="en-US"/>
              <a:t>时间：</a:t>
            </a:r>
            <a:r>
              <a:rPr lang="en-US" altLang="zh-CN"/>
              <a:t>20XX-XX-XX</a:t>
            </a:r>
            <a:endParaRPr lang="zh-CN" altLang="zh-CN"/>
          </a:p>
        </p:txBody>
      </p:sp>
      <p:sp>
        <p:nvSpPr>
          <p:cNvPr id="1048656" name="年份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5856514" y="3597814"/>
            <a:ext cx="2533699" cy="1322534"/>
          </a:xfrm>
        </p:spPr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3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9788" y="565200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38" name="矩形 1"/>
          <p:cNvSpPr/>
          <p:nvPr>
            <p:custDataLst>
              <p:tags r:id="rId3"/>
            </p:custDataLst>
          </p:nvPr>
        </p:nvSpPr>
        <p:spPr>
          <a:xfrm>
            <a:off x="643890" y="3145155"/>
            <a:ext cx="10904220" cy="3006090"/>
          </a:xfrm>
          <a:prstGeom prst="rect">
            <a:avLst/>
          </a:prstGeom>
          <a:solidFill>
            <a:schemeClr val="bg1"/>
          </a:solidFill>
          <a:ln>
            <a:solidFill>
              <a:schemeClr val="accent1">
                <a:alpha val="57000"/>
              </a:schemeClr>
            </a:solidFill>
            <a:prstDash val="solid"/>
          </a:ln>
          <a:effectLst>
            <a:outerShdw blurRad="508000" dist="241300" dir="5400000" sx="95000" sy="95000" algn="t" rotWithShape="0">
              <a:schemeClr val="accent1">
                <a:alpha val="22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a typeface="微软雅黑"/>
            </a:endParaRPr>
          </a:p>
        </p:txBody>
      </p:sp>
      <p:cxnSp>
        <p:nvCxnSpPr>
          <p:cNvPr id="3145755" name="直接连接符 2"/>
          <p:cNvCxnSpPr/>
          <p:nvPr>
            <p:custDataLst>
              <p:tags r:id="rId4"/>
            </p:custDataLst>
          </p:nvPr>
        </p:nvCxnSpPr>
        <p:spPr>
          <a:xfrm flipH="1">
            <a:off x="2860778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8"/>
          <p:cNvCxnSpPr/>
          <p:nvPr>
            <p:custDataLst>
              <p:tags r:id="rId5"/>
            </p:custDataLst>
          </p:nvPr>
        </p:nvCxnSpPr>
        <p:spPr>
          <a:xfrm flipH="1">
            <a:off x="5024395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9" name="直接连接符 9"/>
          <p:cNvCxnSpPr/>
          <p:nvPr>
            <p:custDataLst>
              <p:tags r:id="rId6"/>
            </p:custDataLst>
          </p:nvPr>
        </p:nvCxnSpPr>
        <p:spPr>
          <a:xfrm flipH="1">
            <a:off x="7188012" y="345415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40" name="序号"/>
          <p:cNvSpPr txBox="1">
            <a:spLocks noChangeAspect="1"/>
          </p:cNvSpPr>
          <p:nvPr>
            <p:custDataLst>
              <p:tags r:id="rId7"/>
            </p:custDataLst>
          </p:nvPr>
        </p:nvSpPr>
        <p:spPr>
          <a:xfrm>
            <a:off x="104334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8"/>
            </p:custDataLst>
          </p:nvPr>
        </p:nvSpPr>
        <p:spPr>
          <a:xfrm>
            <a:off x="106239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4" name="序号"/>
          <p:cNvSpPr txBox="1">
            <a:spLocks noChangeAspect="1"/>
          </p:cNvSpPr>
          <p:nvPr>
            <p:custDataLst>
              <p:tags r:id="rId9"/>
            </p:custDataLst>
          </p:nvPr>
        </p:nvSpPr>
        <p:spPr>
          <a:xfrm>
            <a:off x="5370574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6" name="项标题"/>
          <p:cNvSpPr txBox="1"/>
          <p:nvPr>
            <p:custDataLst>
              <p:tags r:id="rId10"/>
            </p:custDataLst>
          </p:nvPr>
        </p:nvSpPr>
        <p:spPr>
          <a:xfrm>
            <a:off x="5389624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华为公司的市场定位策略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8" name="序号"/>
          <p:cNvSpPr txBox="1">
            <a:spLocks noChangeAspect="1"/>
          </p:cNvSpPr>
          <p:nvPr>
            <p:custDataLst>
              <p:tags r:id="rId11"/>
            </p:custDataLst>
          </p:nvPr>
        </p:nvSpPr>
        <p:spPr>
          <a:xfrm>
            <a:off x="3206957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0" name="项标题"/>
          <p:cNvSpPr txBox="1"/>
          <p:nvPr>
            <p:custDataLst>
              <p:tags r:id="rId12"/>
            </p:custDataLst>
          </p:nvPr>
        </p:nvSpPr>
        <p:spPr>
          <a:xfrm>
            <a:off x="3226007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华为公司的市场定位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2" name="序号"/>
          <p:cNvSpPr txBox="1"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7534191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4" name="项标题"/>
          <p:cNvSpPr txBox="1"/>
          <p:nvPr>
            <p:custDataLst>
              <p:tags r:id="rId14"/>
            </p:custDataLst>
          </p:nvPr>
        </p:nvSpPr>
        <p:spPr>
          <a:xfrm>
            <a:off x="7553241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9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华为公司的市场定位效果</a:t>
            </a:r>
            <a:endParaRPr lang="zh-CN" altLang="en-US" sz="19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6" name="序号"/>
          <p:cNvSpPr txBox="1">
            <a:spLocks noChangeAspect="1"/>
          </p:cNvSpPr>
          <p:nvPr>
            <p:custDataLst>
              <p:tags r:id="rId15"/>
            </p:custDataLst>
          </p:nvPr>
        </p:nvSpPr>
        <p:spPr>
          <a:xfrm>
            <a:off x="9697810" y="3787161"/>
            <a:ext cx="720000" cy="720000"/>
          </a:xfrm>
          <a:prstGeom prst="ellipse">
            <a:avLst/>
          </a:prstGeom>
          <a:solidFill>
            <a:schemeClr val="accent1"/>
          </a:solidFill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58" name="项标题"/>
          <p:cNvSpPr txBox="1"/>
          <p:nvPr>
            <p:custDataLst>
              <p:tags r:id="rId16"/>
            </p:custDataLst>
          </p:nvPr>
        </p:nvSpPr>
        <p:spPr>
          <a:xfrm>
            <a:off x="9716860" y="4909915"/>
            <a:ext cx="1782409" cy="919029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84167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华为公司市场定位管理的经验与教训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61" name="直接连接符 21"/>
          <p:cNvCxnSpPr/>
          <p:nvPr>
            <p:custDataLst>
              <p:tags r:id="rId17"/>
            </p:custDataLst>
          </p:nvPr>
        </p:nvCxnSpPr>
        <p:spPr>
          <a:xfrm flipH="1">
            <a:off x="9351629" y="3473201"/>
            <a:ext cx="0" cy="2355743"/>
          </a:xfrm>
          <a:prstGeom prst="line">
            <a:avLst/>
          </a:prstGeom>
          <a:ln>
            <a:gradFill>
              <a:gsLst>
                <a:gs pos="0">
                  <a:schemeClr val="bg1"/>
                </a:gs>
                <a:gs pos="50000">
                  <a:schemeClr val="accent1">
                    <a:lumMod val="40000"/>
                    <a:lumOff val="60000"/>
                  </a:schemeClr>
                </a:gs>
                <a:gs pos="100000">
                  <a:schemeClr val="accent1">
                    <a:lumMod val="20000"/>
                    <a:lumOff val="8000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  <p:sp>
        <p:nvSpPr>
          <p:cNvPr id="10488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华为公司的市场定位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华为公司的产品定位</a:t>
            </a:r>
            <a:endParaRPr lang="zh-CN" altLang="en-US"/>
          </a:p>
        </p:txBody>
      </p:sp>
      <p:sp>
        <p:nvSpPr>
          <p:cNvPr id="104901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2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7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3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3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4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4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4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华为公司的产品覆盖了多个领域，包括通信、智能终端、云计算等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华为公司的产品创新能力强，拥有众多自主研发的技术和专利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8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华为公司的产品在国内外市场都有很高的知名度和市场份额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0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华为公司的产品定位在中高端市场，注重品质和性能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华为公司的目标客户定位</a:t>
            </a:r>
            <a:endParaRPr lang="zh-CN" altLang="en-US"/>
          </a:p>
        </p:txBody>
      </p:sp>
      <p:sp>
        <p:nvSpPr>
          <p:cNvPr id="1049096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运营商：提供稳定可靠的网络设备和解决方案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8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企业客户：提供定制化的企业解决方案和云服务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0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消费者：提供高品质的智能终端和全场景智慧生活体验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02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政府和公共机构：提供数字化转型和智慧城市建设解决方案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华为公司的市场区域定位</a:t>
            </a:r>
            <a:endParaRPr lang="zh-CN" altLang="en-US"/>
          </a:p>
        </p:txBody>
      </p:sp>
      <p:sp>
        <p:nvSpPr>
          <p:cNvPr id="1049138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0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2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国内市场：华为公司始终将国内市场作为核心市场，持续投入资源，提供高品质的产品和服务，满足国内消费者的需求。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4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6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48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海外市场：华为公司积极开拓海外市场，通过本地化战略和合作伙伴关系，不断提升海外市场份额和品牌影响力。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0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2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4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重点市场：华为公司针对不同市场制定不同的市场定位策略，重点发展具有潜力的市场，如欧洲、北美、东南亚等地区。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6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58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60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新兴市场：华为公司关注新兴市场的潜力，积极开拓如非洲、南美、中东等地区的市场，为新兴市场的用户提供优质的产品和服务。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华为公司的品牌定位</a:t>
            </a:r>
            <a:endParaRPr lang="zh-CN" altLang="en-US"/>
          </a:p>
        </p:txBody>
      </p:sp>
      <p:sp>
        <p:nvSpPr>
          <p:cNvPr id="1049196" name="矩形: 圆角 44"/>
          <p:cNvSpPr/>
          <p:nvPr>
            <p:custDataLst>
              <p:tags r:id="rId2"/>
            </p:custDataLst>
          </p:nvPr>
        </p:nvSpPr>
        <p:spPr>
          <a:xfrm>
            <a:off x="838200" y="228565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85" name="直接连接符 45"/>
          <p:cNvCxnSpPr/>
          <p:nvPr>
            <p:custDataLst>
              <p:tags r:id="rId3"/>
            </p:custDataLst>
          </p:nvPr>
        </p:nvCxnSpPr>
        <p:spPr>
          <a:xfrm flipH="1">
            <a:off x="2000034" y="258114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98" name="标题"/>
          <p:cNvSpPr txBox="1"/>
          <p:nvPr>
            <p:custDataLst>
              <p:tags r:id="rId4"/>
            </p:custDataLst>
          </p:nvPr>
        </p:nvSpPr>
        <p:spPr>
          <a:xfrm>
            <a:off x="963096" y="2402022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200" name="正文"/>
          <p:cNvSpPr txBox="1"/>
          <p:nvPr>
            <p:custDataLst>
              <p:tags r:id="rId5"/>
            </p:custDataLst>
          </p:nvPr>
        </p:nvSpPr>
        <p:spPr>
          <a:xfrm>
            <a:off x="2077408" y="2390447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品牌形象：华为致力于成为全球领先的通信技术解决方案提供商，以创新、品质和服务为核心价值。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2" name="矩形: 圆角 48"/>
          <p:cNvSpPr/>
          <p:nvPr>
            <p:custDataLst>
              <p:tags r:id="rId6"/>
            </p:custDataLst>
          </p:nvPr>
        </p:nvSpPr>
        <p:spPr>
          <a:xfrm>
            <a:off x="6234908" y="228565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87" name="直接连接符 49"/>
          <p:cNvCxnSpPr/>
          <p:nvPr>
            <p:custDataLst>
              <p:tags r:id="rId7"/>
            </p:custDataLst>
          </p:nvPr>
        </p:nvCxnSpPr>
        <p:spPr>
          <a:xfrm flipH="1">
            <a:off x="7396742" y="258114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4" name="标题"/>
          <p:cNvSpPr txBox="1"/>
          <p:nvPr>
            <p:custDataLst>
              <p:tags r:id="rId8"/>
            </p:custDataLst>
          </p:nvPr>
        </p:nvSpPr>
        <p:spPr>
          <a:xfrm>
            <a:off x="6359804" y="2402022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206" name="正文"/>
          <p:cNvSpPr txBox="1"/>
          <p:nvPr>
            <p:custDataLst>
              <p:tags r:id="rId9"/>
            </p:custDataLst>
          </p:nvPr>
        </p:nvSpPr>
        <p:spPr>
          <a:xfrm>
            <a:off x="7473507" y="2390447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目标客户：华为主要服务于电信运营商、企业和消费者等客户，满足他们在数字化转型过程中的需求。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08" name="矩形: 圆角 53"/>
          <p:cNvSpPr/>
          <p:nvPr>
            <p:custDataLst>
              <p:tags r:id="rId10"/>
            </p:custDataLst>
          </p:nvPr>
        </p:nvSpPr>
        <p:spPr>
          <a:xfrm>
            <a:off x="838200" y="387091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89" name="直接连接符 54"/>
          <p:cNvCxnSpPr/>
          <p:nvPr>
            <p:custDataLst>
              <p:tags r:id="rId11"/>
            </p:custDataLst>
          </p:nvPr>
        </p:nvCxnSpPr>
        <p:spPr>
          <a:xfrm flipH="1">
            <a:off x="2000034" y="416640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10" name="标题"/>
          <p:cNvSpPr txBox="1"/>
          <p:nvPr>
            <p:custDataLst>
              <p:tags r:id="rId12"/>
            </p:custDataLst>
          </p:nvPr>
        </p:nvSpPr>
        <p:spPr>
          <a:xfrm>
            <a:off x="963096" y="3986673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212" name="正文"/>
          <p:cNvSpPr txBox="1"/>
          <p:nvPr>
            <p:custDataLst>
              <p:tags r:id="rId13"/>
            </p:custDataLst>
          </p:nvPr>
        </p:nvSpPr>
        <p:spPr>
          <a:xfrm>
            <a:off x="2077408" y="3975707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3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产品定位：华为的产品涵盖了网络设备、智能终端、云服务等领域，聚焦于提供高效、可靠、安全的通信解决方案。</a:t>
            </a:r>
            <a:endParaRPr lang="zh-CN" altLang="en-US" sz="13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  <p:sp>
        <p:nvSpPr>
          <p:cNvPr id="1049214" name="矩形: 圆角 57"/>
          <p:cNvSpPr/>
          <p:nvPr>
            <p:custDataLst>
              <p:tags r:id="rId14"/>
            </p:custDataLst>
          </p:nvPr>
        </p:nvSpPr>
        <p:spPr>
          <a:xfrm>
            <a:off x="6234908" y="3870916"/>
            <a:ext cx="5118825" cy="1386116"/>
          </a:xfrm>
          <a:prstGeom prst="roundRect">
            <a:avLst>
              <a:gd name="adj" fmla="val 5124"/>
            </a:avLst>
          </a:prstGeom>
          <a:gradFill>
            <a:gsLst>
              <a:gs pos="0">
                <a:schemeClr val="accent1">
                  <a:lumMod val="5000"/>
                  <a:lumOff val="95000"/>
                  <a:alpha val="0"/>
                </a:schemeClr>
              </a:gs>
              <a:gs pos="100000">
                <a:schemeClr val="accent1">
                  <a:lumMod val="20000"/>
                  <a:lumOff val="80000"/>
                  <a:alpha val="58000"/>
                </a:schemeClr>
              </a:gs>
            </a:gsLst>
            <a:lin ang="10800000" scaled="1"/>
          </a:gradFill>
          <a:ln w="9525">
            <a:gradFill flip="none" rotWithShape="1">
              <a:gsLst>
                <a:gs pos="0">
                  <a:schemeClr val="accent1">
                    <a:lumMod val="20000"/>
                    <a:lumOff val="80000"/>
                  </a:schemeClr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round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cxnSp>
        <p:nvCxnSpPr>
          <p:cNvPr id="3145791" name="直接连接符 58"/>
          <p:cNvCxnSpPr/>
          <p:nvPr>
            <p:custDataLst>
              <p:tags r:id="rId15"/>
            </p:custDataLst>
          </p:nvPr>
        </p:nvCxnSpPr>
        <p:spPr>
          <a:xfrm flipH="1">
            <a:off x="7396742" y="4166401"/>
            <a:ext cx="0" cy="795658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5300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16" name="标题"/>
          <p:cNvSpPr txBox="1"/>
          <p:nvPr>
            <p:custDataLst>
              <p:tags r:id="rId16"/>
            </p:custDataLst>
          </p:nvPr>
        </p:nvSpPr>
        <p:spPr>
          <a:xfrm>
            <a:off x="6359804" y="3986673"/>
            <a:ext cx="1036831" cy="1154263"/>
          </a:xfrm>
          <a:prstGeom prst="rect">
            <a:avLst/>
          </a:prstGeom>
          <a:noFill/>
        </p:spPr>
        <p:txBody>
          <a:bodyPr wrap="square" lIns="90000" tIns="46800" rIns="9000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</a:endParaRPr>
          </a:p>
        </p:txBody>
      </p:sp>
      <p:sp>
        <p:nvSpPr>
          <p:cNvPr id="1049218" name="正文"/>
          <p:cNvSpPr txBox="1"/>
          <p:nvPr>
            <p:custDataLst>
              <p:tags r:id="rId17"/>
            </p:custDataLst>
          </p:nvPr>
        </p:nvSpPr>
        <p:spPr>
          <a:xfrm>
            <a:off x="7473507" y="3975707"/>
            <a:ext cx="3791205" cy="1177005"/>
          </a:xfrm>
          <a:prstGeom prst="rect">
            <a:avLst/>
          </a:prstGeom>
          <a:noFill/>
        </p:spPr>
        <p:txBody>
          <a:bodyPr wrap="square" lIns="90000" tIns="46800" rIns="90000" bIns="4680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</a:rPr>
              <a:t>市场定位：华为在全球范围内开展业务，重点布局发展中国家和发达国家市场，通过本地化战略和合作伙伴关系来拓展市场份额。</a:t>
            </a:r>
            <a:endParaRPr lang="zh-CN" altLang="en-US" sz="14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5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3988" y="2276550"/>
            <a:ext cx="7557025" cy="787008"/>
          </a:xfrm>
        </p:spPr>
        <p:txBody>
          <a:bodyPr/>
          <a:lstStyle/>
          <a:p>
            <a:r>
              <a:rPr lang="zh-CN" altLang="en-US"/>
              <a:t>华为公司的市场定位策略</a:t>
            </a:r>
            <a:endParaRPr lang="zh-CN" altLang="en-US"/>
          </a:p>
        </p:txBody>
      </p:sp>
      <p:sp>
        <p:nvSpPr>
          <p:cNvPr id="104925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31588" y="991350"/>
            <a:ext cx="7557025" cy="1224000"/>
          </a:xfrm>
        </p:spPr>
        <p:txBody>
          <a:bodyPr/>
          <a:lstStyle/>
          <a:p>
            <a:r>
              <a:rPr lang="en-US" altLang="zh-CN"/>
              <a:t>PART 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2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产品差异化策略</a:t>
            </a:r>
            <a:endParaRPr lang="zh-CN" altLang="en-US"/>
          </a:p>
        </p:txBody>
      </p:sp>
      <p:sp>
        <p:nvSpPr>
          <p:cNvPr id="104933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33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华为公司在产品设计中，注重用户体验和需求，以满足不同客户群体的需求。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华为公司注重产品创新，不断推出具有差异化竞争力的产品。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华为公司通过深入了解市场需求和竞争态势，制定出符合市场定位的产品策略。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34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华为公司不断优化产品线，提高产品质量和服务水平，以保持产品在市场上的竞争优势。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品牌营销策略</a:t>
            </a:r>
            <a:endParaRPr lang="zh-CN" altLang="en-US"/>
          </a:p>
        </p:txBody>
      </p:sp>
      <p:sp>
        <p:nvSpPr>
          <p:cNvPr id="104938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品牌定位：华为定位于高端市场，强调品质与技术创新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营销手段：采用线上线下相结合的方式，扩大品牌知名度和影响力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品牌形象：塑造专业、可靠、创新的品牌形象，吸引目标客户群体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品牌传播：通过广告、公关、社交媒体等多种渠道，提高品牌曝光度和认知度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渠道策略</a:t>
            </a:r>
            <a:endParaRPr lang="zh-CN" altLang="en-US"/>
          </a:p>
        </p:txBody>
      </p:sp>
      <p:sp>
        <p:nvSpPr>
          <p:cNvPr id="1049422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4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6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28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430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合作伙伴：华为公司与全球众多合作伙伴建立长期合作关系，共同开拓市场，扩大销售渠道。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2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直销模式：华为公司采用直销模式，直接与终端客户建立联系，提供定制化服务和解决方案。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4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线上销售：华为公司积极开展线上销售业务，通过电商平台和自建商城等渠道，提高产品覆盖面和销售额。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36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线下门店：华为公司在全球范围内开设多家线下门店，提供产品体验、售后服务和解决方案支持等服务。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https://d.book118.com/078074134012006040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1_1"/>
  <p:tag name="KSO_WM_UNIT_INDEX" val="1_1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编辑母版文本样式"/>
  <p:tag name="KSO_WM_UNIT_TYPE" val="l_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l_h_f*1_2_1"/>
  <p:tag name="KSO_WM_UNIT_INDEX" val="1_2_1"/>
  <p:tag name="KSO_WM_UNIT_LAYERLEVEL" val="1_1_1"/>
  <p:tag name="KSO_WM_UNIT_NOCLEAR" val="0"/>
  <p:tag name="KSO_WM_UNIT_PRESET_TEXT" val="单击此处编辑母版文本样式 二级 三级 四级 五级"/>
  <p:tag name="KSO_WM_UNIT_SUBTYPE" val="a"/>
  <p:tag name="KSO_WM_UNIT_TYPE" val="l_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8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3"/>
  <p:tag name="KSO_WM_UNIT_INDEX" val="3"/>
  <p:tag name="KSO_WM_UNIT_LAYERLEVEL" val="1"/>
  <p:tag name="KSO_WM_UNIT_NOCLEAR" val="0"/>
  <p:tag name="KSO_WM_UNIT_PRESET_TEXT" val="时间：20XX-XX-XX"/>
  <p:tag name="KSO_WM_UNIT_SUBTYPE" val="c"/>
  <p:tag name="KSO_WM_UNIT_TYPE" val="f"/>
  <p:tag name="KSO_WM_UNIT_VALUE" val="8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8.xml><?xml version="1.0" encoding="utf-8"?>
<p:tagLst xmlns:p="http://schemas.openxmlformats.org/presentationml/2006/main">
  <p:tag name="KSO_WM_BEAUTIFY_FLAG" val="#wm#"/>
  <p:tag name="KSO_WM_SLIDE_ID" val="custom20230987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  <p:tag name="KSO_WM_TEMPLATE_THUMBS_INDEX" val="1、9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4300000071525574},&quot;type&quot;:1},&quot;shadow&quot;:{&quot;brightness&quot;:0,&quot;colorType&quot;:1,&quot;foreColorIndex&quot;:5,&quot;transparency&quot;:0.779999971389770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i*1_1"/>
  <p:tag name="KSO_WM_UNIT_INDEX" val="1_1"/>
  <p:tag name="KSO_WM_UNIT_LAYERLEVEL" val="1_1"/>
  <p:tag name="KSO_WM_UNIT_TYPE" val="l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1"/>
  <p:tag name="KSO_WM_UNIT_INDEX" val="1_2_1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1"/>
  <p:tag name="KSO_WM_UNIT_INDEX" val="1_3_1"/>
  <p:tag name="KSO_WM_UNIT_LAYERLEVEL" val="1_1_1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1"/>
  <p:tag name="KSO_WM_UNIT_INDEX" val="1_4_1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1_1"/>
  <p:tag name="KSO_WM_UNIT_INDEX" val="1_1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3_2"/>
  <p:tag name="KSO_WM_UNIT_INDEX" val="1_3_2"/>
  <p:tag name="KSO_WM_UNIT_LAYERLEVEL" val="1_1_1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2_2"/>
  <p:tag name="KSO_WM_UNIT_INDEX" val="1_2_2"/>
  <p:tag name="KSO_WM_UNIT_LAYERLEVEL" val="1_1_1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4_2"/>
  <p:tag name="KSO_WM_UNIT_INDEX" val="1_4_2"/>
  <p:tag name="KSO_WM_UNIT_LAYERLEVEL" val="1_1_1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1"/>
  <p:tag name="KSO_WM_UNIT_INDEX" val="1_5_1"/>
  <p:tag name="KSO_WM_UNIT_LAYERLEVEL" val="1_1_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14,&quot;pos&quot;:0,&quot;transparency&quot;:0},{&quot;brightness&quot;:0.6000000238418579,&quot;colorType&quot;:1,&quot;foreColorIndex&quot;:5,&quot;pos&quot;:0.5,&quot;transparency&quot;:0},{&quot;brightness&quot;:0.800000011920929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6.70000000000002,&quot;width&quot;:858.6}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5*l_h_i*1_5_2"/>
  <p:tag name="KSO_WM_UNIT_INDEX" val="1_5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7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1"/>
  <p:tag name="KSO_WM_UNIT_TYPE" val="e"/>
  <p:tag name="KSO_WM_UNIT_VALUE" val="13"/>
</p:tagLst>
</file>

<file path=ppt/tags/tag118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2"/>
  <p:tag name="KSO_WM_UNIT_TYPE" val="e"/>
  <p:tag name="KSO_WM_UNIT_VALUE" val="13"/>
</p:tagLst>
</file>

<file path=ppt/tags/tag121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1_1"/>
  <p:tag name="KSO_WM_UNIT_INDEX" val="1_1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2_2"/>
  <p:tag name="KSO_WM_UNIT_INDEX" val="1_2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2_1"/>
  <p:tag name="KSO_WM_UNIT_INDEX" val="1_2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3_1"/>
  <p:tag name="KSO_WM_UNIT_INDEX" val="1_3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949999988079071,&quot;colorType&quot;:1,&quot;foreColorIndex&quot;:5,&quot;pos&quot;:0,&quot;transparency&quot;:1},{&quot;brightness&quot;:0.800000011920929,&quot;colorType&quot;:1,&quot;foreColorIndex&quot;:5,&quot;pos&quot;:1,&quot;transparency&quot;:0.41999998688697815}],&quot;type&quot;:3},&quot;glow&quot;:{&quot;colorType&quot;:0},&quot;line&quot;:{&quot;gradient&quot;:[{&quot;brightness&quot;:0.800000011920929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FILL_TYPE" val="3"/>
  <p:tag name="KSO_WM_UNIT_HIGHLIGHT" val="0"/>
  <p:tag name="KSO_WM_UNIT_ID" val="diagram20231638_3*l_h_i*1_4_1"/>
  <p:tag name="KSO_WM_UNIT_INDEX" val="1_4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0.5299999713897705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i*1_4_2"/>
  <p:tag name="KSO_WM_UNIT_INDEX" val="1_4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1"/>
  <p:tag name="KSO_WM_UNIT_TEXT_FILL_TYPE" val="1"/>
  <p:tag name="KSO_WM_UNIT_TYPE" val="l_h_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9219665527344,&quot;width&quot;:862.966552734375}"/>
  <p:tag name="KSO_WM_TAG_VERSION" val="3.0"/>
  <p:tag name="KSO_WM_TEMPLATE_CATEGORY" val="diagram"/>
  <p:tag name="KSO_WM_TEMPLATE_INDEX" val="20231638"/>
  <p:tag name="KSO_WM_UNIT_COMPATIBLE" val="0"/>
  <p:tag name="KSO_WM_UNIT_DIAGRAM_ISNUMVISUAL" val="0"/>
  <p:tag name="KSO_WM_UNIT_DIAGRAM_ISREFERUNIT" val="0"/>
  <p:tag name="KSO_WM_UNIT_HIGHLIGHT" val="0"/>
  <p:tag name="KSO_WM_UNIT_ID" val="diagram20231638_3*l_h_f*1_4_1"/>
  <p:tag name="KSO_WM_UNIT_INDEX" val="1_4_1"/>
  <p:tag name="KSO_WM_UNIT_LAYERLEVEL" val="1_1_1"/>
  <p:tag name="KSO_WM_UNIT_NOCLEAR" val="0"/>
  <p:tag name="KSO_WM_UNIT_PRESET_TEXT" val="单击此处输入你的项正文,文字是您思想的提炼,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0"/>
  <p:tag name="KSO_WM_UNIT_DIAGRAM_ISNUMVISUAL" val="0"/>
  <p:tag name="KSO_WM_UNIT_DIAGRAM_ISREFERUNIT" val="0"/>
  <p:tag name="KSO_WM_UNIT_HIGHLIGHT" val="0"/>
  <p:tag name="KSO_WM_UNIT_ID" val="custom2023098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7"/>
  <p:tag name="KSO_WM_UNIT_COMPATIBLE" val="1"/>
  <p:tag name="KSO_WM_UNIT_DIAGRAM_ISNUMVISUAL" val="0"/>
  <p:tag name="KSO_WM_UNIT_DIAGRAM_ISREFERUNIT" val="0"/>
  <p:tag name="KSO_WM_UNIT_HIGHLIGHT" val="0"/>
  <p:tag name="KSO_WM_UNIT_ID" val="custom20230987_7*e*1"/>
  <p:tag name="KSO_WM_UNIT_INDEX" val="1"/>
  <p:tag name="KSO_WM_UNIT_LAYERLEVEL" val="1"/>
  <p:tag name="KSO_WM_UNIT_NOCLEAR" val="0"/>
  <p:tag name="KSO_WM_UNIT_PRESET_TEXT" val="PART 3"/>
  <p:tag name="KSO_WM_UNIT_TYPE" val="e"/>
  <p:tag name="KSO_WM_UNIT_VALUE" val="13"/>
</p:tagLst>
</file>

<file path=ppt/tags/tag185.xml><?xml version="1.0" encoding="utf-8"?>
<p:tagLst xmlns:p="http://schemas.openxmlformats.org/presentationml/2006/main">
  <p:tag name="KSO_WM_BEAUTIFY_FLAG" val="#wm#"/>
  <p:tag name="KSO_WM_SLIDE_ID" val="custom2023098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7"/>
  <p:tag name="KSO_WM_TEMPLATE_MASTER_TYPE" val="0"/>
  <p:tag name="KSO_WM_TEMPLATE_SUBCATEGORY" val="29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41">
      <a:dk1>
        <a:srgbClr val="000000"/>
      </a:dk1>
      <a:lt1>
        <a:srgbClr val="FFFFFF"/>
      </a:lt1>
      <a:dk2>
        <a:srgbClr val="08173E"/>
      </a:dk2>
      <a:lt2>
        <a:srgbClr val="E1F3FF"/>
      </a:lt2>
      <a:accent1>
        <a:srgbClr val="0099FF"/>
      </a:accent1>
      <a:accent2>
        <a:srgbClr val="1088F9"/>
      </a:accent2>
      <a:accent3>
        <a:srgbClr val="2076F3"/>
      </a:accent3>
      <a:accent4>
        <a:srgbClr val="3065EC"/>
      </a:accent4>
      <a:accent5>
        <a:srgbClr val="4053E6"/>
      </a:accent5>
      <a:accent6>
        <a:srgbClr val="5042E0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 flip="none" rotWithShape="1">
          <a:gsLst>
            <a:gs pos="0">
              <a:schemeClr val="accent1">
                <a:alpha val="33000"/>
              </a:schemeClr>
            </a:gs>
            <a:gs pos="95000">
              <a:schemeClr val="accent1"/>
            </a:gs>
          </a:gsLst>
          <a:lin ang="2700000" scaled="1"/>
        </a:gradFill>
        <a:ln>
          <a:noFill/>
          <a:prstDash val="solid"/>
        </a:ln>
      </a:spPr>
      <a:bodyPr anchor="ctr" rtlCol="0" wrap="square">
        <a:noAutofit/>
      </a:bodyPr>
      <a:lstStyle>
        <a:defPPr algn="ctr">
          <a:defRPr>
            <a:ea typeface="微软雅黑" panose="020B0503020204020204" charset="-122"/>
            <a:cs typeface="微软雅黑" panose="020B0503020204020204" charset="-122"/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none">
        <a:spAutoFit/>
      </a:bodyPr>
      <a:lstStyle>
        <a:defPPr algn="l">
          <a:defRPr dirty="0" err="1" smtClean="0">
            <a:solidFill>
              <a:schemeClr val="accent1"/>
            </a:soli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华为公司市场定位管理</vt:lpstr>
      <vt:lpstr>目录</vt:lpstr>
      <vt:lpstr>开篇语</vt:lpstr>
      <vt:lpstr>华为公司的市场定位</vt:lpstr>
      <vt:lpstr>华为公司的产品定位</vt:lpstr>
      <vt:lpstr>华为公司的目标客户定位</vt:lpstr>
      <vt:lpstr>华为公司的市场区域定位</vt:lpstr>
      <vt:lpstr>华为公司的品牌定位</vt:lpstr>
      <vt:lpstr>华为公司的市场定位策略</vt:lpstr>
      <vt:lpstr>产品差异化策略</vt:lpstr>
      <vt:lpstr>品牌营销策略</vt:lpstr>
      <vt:lpstr>渠道策略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2024-09-18T04:36:53.253</cp:lastPrinted>
  <dcterms:created xsi:type="dcterms:W3CDTF">2024-09-17T20:36:53Z</dcterms:created>
  <dcterms:modified xsi:type="dcterms:W3CDTF">2024-09-17T20:36:55Z</dcterms:modified>
</cp:coreProperties>
</file>