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7125E-EC56-4F22-B1CF-FF914A067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CE5F3-4A0A-4F7F-B9E1-3F1ECCBE5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50BA3-01CD-4CAA-85CD-DCA748ED2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919F90-F00D-4F6C-BC01-6B0D0F7A3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00BFE3-8B8E-444C-B76B-79F521C70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06724A-E2D8-4252-BDCC-8C7FC703D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89823C-12F9-4CD8-8893-0FA09E415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6EB2AD-1F71-4DD9-B9BA-2D461DA3A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30ABDF-82AA-4F16-B40E-4DCCE8C49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BCA2C-5503-4B6A-994D-B8399ADA8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BBD57-1D36-4BE4-82B1-D12A29ED0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7500407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刑事证据学》课件\n## 1.刑事证据学的基本概念与原则\n### 1.1刑事证据学的定义及其重要性\n### 1.2刑事证据的基本原则与方法\n### 1.3刑事证据的分类与特点\n## 2.刑事证据的收集与固定\n### 2.1刑事证据收集的重要性及方法\n### 2.2刑事证据固定的方法与技巧\n### 2.3刑事证据收集与固定的法律要求\n## 3.刑事证据的审查与判断\n### 3.1刑事证据审查的原则与方法\n### 3.2刑事证据判断的标准与依据\n### 3.3刑事证据审查与判断的法律后果\n## 4.刑事证据的举证与质证\n### 4.1刑事证据举证的原则与程序\n### 4.2刑事证据质证的目的与方法\n### 4.3刑事证据举证与质证的法律效力\n## 5.刑事证据学的实践应用案例分析\n### 5.1刑事证据学在故意杀人案中的应用\n### 5.2刑事证据学在盗窃案中的应用\n### 5.3刑事证据学在诈骗案中的应用\n## 6.刑事证据学的未来发展趋势与挑战\n### 6.1刑事证据学的发展趋势与创新\n### 6.2刑事证据学面临的挑战与对策\n### 6.3刑事证据学在司法改革中的角色与作用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《刑事证据学》课件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刑事证据学的基本概念与原则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刑事证据学是一门研究刑事证据收集、审查、判断、举证和质证的科学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刑事证据是指在刑事诉讼中，用于证明犯罪事实和相关法律要件的事实材料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刑事证据学的主要任务是揭示刑事证据的规律和特点，为刑事诉讼提供理论支持</a:t>
                </a:r>
                <a:endParaRPr/>
              </a:p>
            </p:txBody>
          </p:sp>
        </p:grpSp>
        <p:grpSp>
          <p:nvGrpSpPr>
            <p:cNvPr id="18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刑事证据学的重要性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有助于提高刑事诉讼的效率和质量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有助于确保司法公正和司法公信力的实现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有助于维护社会治安和预防犯罪</a:t>
                </a:r>
                <a:endParaRPr/>
              </a:p>
            </p:txBody>
          </p:sp>
        </p:grpSp>
      </p:grpSp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刑事证据学的定义及其重要性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刑事证据的基本原则</a:t>
                </a:r>
                <a:endParaRPr/>
              </a:p>
            </p:txBody>
          </p:sp>
          <p:sp>
            <p:nvSpPr>
              <p:cNvPr id="19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真实性原则：刑事证据必须真实反映案件事实，不能伪造、篡改或隐瞒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合法性原则：刑事证据的收集、审查、判断、举证和质证必须符合法律规定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充分性原则：刑事证据的数量和质量必须达到足以证明犯罪事实的程度</a:t>
                </a:r>
                <a:endParaRPr/>
              </a:p>
            </p:txBody>
          </p:sp>
          <p:sp>
            <p:nvSpPr>
              <p:cNvPr id="19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刑事证据的基本方法</a:t>
                </a:r>
                <a:endParaRPr/>
              </a:p>
            </p:txBody>
          </p:sp>
          <p:sp>
            <p:nvSpPr>
              <p:cNvPr id="20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观察法：通过对现场、人、物等进行观察，收集有关证据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询问法：通过向当事人、证人和其他有关人员询问，收集有关证据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鉴定法：通过对证据进行鉴定，确定证据的真实性、客观性和相关性</a:t>
                </a:r>
                <a:endParaRPr/>
              </a:p>
            </p:txBody>
          </p:sp>
          <p:sp>
            <p:nvSpPr>
              <p:cNvPr id="20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刑事证据的分类</a:t>
                </a:r>
                <a:endParaRPr/>
              </a:p>
            </p:txBody>
          </p:sp>
          <p:sp>
            <p:nvSpPr>
              <p:cNvPr id="2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言辞证据：包括当事人陈述、证人证言、鉴定意见等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实物证据：包括物证、书证、视听资料等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情况证据：包括案发经过、被告人前科等</a:t>
                </a:r>
                <a:endParaRPr/>
              </a:p>
            </p:txBody>
          </p:sp>
          <p:sp>
            <p:nvSpPr>
              <p:cNvPr id="2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刑事证据的特点</a:t>
                </a:r>
                <a:endParaRPr/>
              </a:p>
            </p:txBody>
          </p:sp>
          <p:sp>
            <p:nvSpPr>
              <p:cNvPr id="2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客观性：刑事证据必须是客观存在的事实，不能是主观臆断或猜测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相关性：刑事证据必须与犯罪事实和法律要件具有直接关联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可靠性：刑事证据必须具有一定的可靠性和可信度，不能是虚假或模糊的证据</a:t>
                </a:r>
                <a:endParaRPr/>
              </a:p>
            </p:txBody>
          </p:sp>
          <p:sp>
            <p:nvSpPr>
              <p:cNvPr id="2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刑事证据的分类与特点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刑事证据的收集与固定</a:t>
            </a:r>
            <a:endParaRPr/>
          </a:p>
        </p:txBody>
      </p:sp>
      <p:sp>
        <p:nvSpPr>
          <p:cNvPr id="2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刑事证据收集的重要性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有助于查明案件事实，为刑事诉讼提供依据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有助于保障当事人的合法权益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有助于提高司法效率和质量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刑事证据收集的方法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观察法：通过对现场、人、物等进行观察，收集有关证据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询问法：通过向当事人、证人和其他有关人员询问，收集有关证据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鉴定法：通过对证据进行鉴定，确定证据的真实性、客观性和相关性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刑事证据收集的重要性及方法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刑事证据固定的方法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书面固定：将证据以书面形式记录下来，如制作询问笔录、现场勘查笔录等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实物固定：对证据进行拍照、录像、录音等，以保存证据的原貌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制度固定：通过制定证据保管、移交、使用等制度，确保证据的安全和完整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刑事证据固定的技巧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及时发现和收集证据：在案件发生后，迅速赶到现场，对证据进行及时收集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保证证据的完整性：在收集证据过程中，确保证据的完整性，避免证据的破坏或丢失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注意证据的合法性：在收集证据过程中，严格遵守法律规定，确保证据的合法性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刑事证据固定的方法与技巧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刑事证据收集的法律要求</a:t>
                </a:r>
                <a:endParaRPr/>
              </a:p>
            </p:txBody>
          </p:sp>
          <p:sp>
            <p:nvSpPr>
              <p:cNvPr id="2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合法性：证据收集必须符合法律规定，不能侵犯当事人的合法权益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必要性：证据收集必须以满足诉讼需要为前提，不能无端扩大证据收集范围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比例原则：证据收集的程度和范围必须与案件性质、情节和危害程度相适应</a:t>
                </a:r>
                <a:endParaRPr/>
              </a:p>
            </p:txBody>
          </p:sp>
          <p:sp>
            <p:nvSpPr>
              <p:cNvPr id="2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刑事证据固定的法律要求</a:t>
                </a:r>
                <a:endParaRPr/>
              </a:p>
            </p:txBody>
          </p:sp>
          <p:sp>
            <p:nvSpPr>
              <p:cNvPr id="2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真实性：证据固定必须真实反映证据的原貌，不能伪造、篡改或隐瞒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完整性：证据固定必须确保证据的完整性，避免证据的破坏或丢失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可靠性：证据固定必须确保证据具有一定的可靠性和可信度，不能是虚假或模糊的证据</a:t>
                </a:r>
                <a:endParaRPr/>
              </a:p>
            </p:txBody>
          </p:sp>
          <p:sp>
            <p:nvSpPr>
              <p:cNvPr id="2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刑事证据收集与固定的法律要求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刑事证据的审查与判断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刑事证据审查的原则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客观性原则：审查证据必须以客观事实为依据，排除主观臆断和猜测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充分性原则：审查证据必须充分考虑证据的数量和质量，确保证据的充分性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合法性原则：审查证据必须符合法律规定，排除非法证据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刑事证据审查的方法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形式审查：对证据的形式要件进行审查，如证据的完整性、规范性等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内容审查：对证据的内容进行审查，如证据的真实性、客观性、相关性等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综合性审查：对证据进行综合分析，判断证据的证明力和可信度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刑事证据审查的原则与方法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刑事证据判断的标准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真实性：证据必须真实反映案件事实，不能是虚假或模糊的证据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充分性：证据的数量和质量必须达到足以证明犯罪事实的程度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合法性：证据的收集、审查、判断、举证和质证必须符合法律规定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刑事证据判断的依据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法律规定：依据刑事诉讼法、司法解释等相关法律规定进行判断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案件事实：依据案件的发生、发展、结果等事实情况进行判断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证据规则：依据刑事证据法定的收集、审查、判断等规则进行判断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刑事证据判断的标准与依据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刑事证据审查的法律后果</a:t>
                </a:r>
                <a:endParaRPr/>
              </a:p>
            </p:txBody>
          </p:sp>
          <p:sp>
            <p:nvSpPr>
              <p:cNvPr id="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证据采纳：对符合法律规定、真实可靠、充分有力的证据予以采纳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证据排除：对不符合法律规定、虚假模糊、不充分无力的证据予以排除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证据补充：对证据不足的，要求补充证据，确保证据的充分性</a:t>
                </a:r>
                <a:endParaRPr/>
              </a:p>
            </p:txBody>
          </p:sp>
          <p:sp>
            <p:nvSpPr>
              <p:cNvPr id="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刑事证据判断的法律后果</a:t>
                </a:r>
                <a:endParaRPr/>
              </a:p>
            </p:txBody>
          </p:sp>
          <p:sp>
            <p:nvSpPr>
              <p:cNvPr id="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定罪：依据充足的证据，对被告人定罪处罚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无罪：依据证据不足，对被告人宣告无罪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减轻或加重处罚：依据证据的情况，对被告人判处相应的刑罚</a:t>
                </a:r>
                <a:endParaRPr/>
              </a:p>
            </p:txBody>
          </p:sp>
          <p:sp>
            <p:nvSpPr>
              <p:cNvPr id="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刑事证据审查与判断的法律后果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https://d.book118.com/078075004071006037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《刑事证据学》课件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2024-09-17T09:39:54.135</cp:lastPrinted>
  <dcterms:created xsi:type="dcterms:W3CDTF">2024-09-17T01:39:54Z</dcterms:created>
  <dcterms:modified xsi:type="dcterms:W3CDTF">2024-09-17T01:39:56Z</dcterms:modified>
</cp:coreProperties>
</file>