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7D0582-2BA6-46C8-A911-F216BD9CA1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AD8397-FB8B-49F4-85A3-58CD8F9CC7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EC5D3B-746E-4741-A9E4-7E8F104745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E723B3-6FB9-4CF6-9193-1D17A94AFF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859FC1-BDC4-4B88-8648-4ABE4BD8CB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A893A2-6330-4BCE-BDF1-36EA7A480F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5E329D-E437-498F-A0E6-27C4285B4C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A51A84-207F-447D-90F9-7D75C90D47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E7851E-25F1-4A6C-BE63-9D1866BFFF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687853-FC5E-4971-89FB-254EC1B5B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514042-D304-4BD2-B5B7-E3773A052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7605401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离婚协议书如何确保钱款到位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离婚协议书基本概述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钱款到位重要性分析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明确约定支付方式与期限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设立监管账户和共同管理机制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引入第三方担保或保证措施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追索权行使途径和保障措施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总结：确保离婚协议书中钱款到位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离婚协议书基本概述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离婚协议书是夫妻双方自愿离婚并对财产分割、子女抚养等问题达成协议时，用以明确双方权利义务的法律文书。</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其作用在于保障离婚双方当事人的合法权益，避免离婚后因财产分割等问题产生纠纷。</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法律效力及约束性</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任何一方不得擅自变更或解除协议书内容，否则将承担相应的法律责任。</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离婚协议书经双方签字并办理离婚登记手续后，具有法律效力，对双方当事人均具有约束性。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离婚协议书应遵循公平原则，合理分割夫妻共同财产，保障双方当事人的合法权益。</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财产分割应根据夫妻双方的实际情况，结合婚姻期间的贡献、过错等因素进行综合考虑。</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离婚协议书还应明确财产分割的方式、时间等具体事项，以确保钱款能够及时到位。</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涉及财产分割原则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钱款到位重要性分析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42" r="165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离婚协议书是双方自愿达成的协议，其中涉及的钱款分配是双方权益的重要体现。确保钱款到位，可以保障双方的合法权益得到充分实现。</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在离婚过程中，双方可能已经就财产分割、子女抚养等问题进行了充分的协商和妥协。确保钱款到位，可以避免其中一方因对方不履行协议而遭受损失，从而保障协商结果的公平性和合理性。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保障双方权益实现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离婚协议书是双方解决离婚问题的法律文件，具有法律约束力。如果其中涉及的钱款未能按时到位，可能会引发双方的争议和纠纷，甚至导致法律诉讼。</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通过确保钱款到位，可以降低双方因协议履行问题而产生矛盾的可能性，避免后续纠纷的产生，从而减轻双方的精神和经济负担。</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避免后续纠纷产生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2313" r="22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离婚是社会现象之一，而离婚协议书的履行情况直接关系到双方当事人的生活和社会秩序的稳定。</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确保钱款到位，有利于维护社会诚信体系，促进家庭成员之间的和谐关系，进而维护社会的稳定和谐。同时，这也有助于树立法律权威，推动法治社会的建设。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维护社会稳定和谐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明确约定支付方式与期限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选择合适的支付方式</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注意事项</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支付方式选择及注意事项</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根据双方具体情况，选择银行转账、支付宝、微信支付等安全可靠的支付方式。</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确保支付过程中资金安全，避免使用现金等不安全的支付方式，同时注意保留支付凭证以备查证。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在离婚协议书中明确约定各期款项的支付时间，如每月、每季度或每年支付一次等。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如遇特殊情况需调整支付期限，双方应协商一致并以书面形式确认，避免因此产生纠纷。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支付期限设定与调整机制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调整机制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设定明确的支付期限</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违约责任认定及处理方法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违约责任认定</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如一方未按约定支付款项，应根据具体情况认定其违约责任，如逾期时间、金额大小等因素。</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处理方法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对于违约方，可采取法律手段追讨欠款，并要求其承担相应的违约责任，如支付违约金等。同时，守约方也可通过协商、调解等方式解决问题，以维护双方合法权益。</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设立监管账户和共同管理机制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https://d.book118.com/078076054017006040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2024-09-18T07:14:41.421</cp:lastPrinted>
  <dcterms:created xsi:type="dcterms:W3CDTF">2024-09-17T23:14:41Z</dcterms:created>
  <dcterms:modified xsi:type="dcterms:W3CDTF">2024-09-17T23:14:43Z</dcterms:modified>
</cp:coreProperties>
</file>