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8EC412-A5AA-4DDC-9C90-15B26E420D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9426E8-DFCB-46DA-BF59-06800F3356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817C1B-0B35-4740-A4E6-35FCAFAB2C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4850B5-1AB8-422D-9561-D773A69BD2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D8C2D4-FDC2-4309-A96E-AC4F45A7CC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892014-921E-420C-8399-11719F1ED0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E9B67B-E734-497F-A1F9-9E1E9479E5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221335-EDC3-4A16-99B0-F1013A84F5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B624B8-335B-4223-B1FB-84230CA5BE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37754B-3AD8-41BB-ACA6-919B75E73A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47B351-B016-45CB-B776-CA608FB076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07701202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多烯磷脂酰胆碱胶囊的药代动力学研究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多烯磷脂酰胆碱胶囊的吸收特点
 多烯磷脂酰胆碱胶囊的分布特点
 多烯磷脂酰胆碱胶囊的代谢特点
 多烯磷脂酰胆碱胶囊的排泄特点
 影响多烯磷脂酰胆碱胶囊药代动力学的主要因素
 多烯磷脂酰胆碱胶囊与其他药物的相互作用
 多烯磷脂酰胆碱胶囊的剂量调整方案
 多烯磷脂酰胆碱胶囊的用药注意事项</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多烯磷脂酰胆碱胶囊的吸收特点</a:t>
            </a:r>
          </a:p>
        </p:txBody>
      </p:sp>
      <p:sp>
        <p:nvSpPr>
          <p:cNvPr id="3" name="Subtitle 2"/>
          <p:cNvSpPr>
            <a:spLocks noGrp="1"/>
          </p:cNvSpPr>
          <p:nvPr>
            <p:ph type="subTitle" idx="1"/>
          </p:nvPr>
        </p:nvSpPr>
        <p:spPr/>
        <p:txBody>
          <a:bodyPr/>
          <a:lstStyle/>
          <a:p>
            <a:r>
              <a:t>多烯磷脂酰胆碱胶囊的药代动力学研究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多烯磷脂酰胆碱胶囊的吸收特点</a:t>
            </a:r>
          </a:p>
        </p:txBody>
      </p:sp>
      <p:sp>
        <p:nvSpPr>
          <p:cNvPr id="3" name="Text Placeholder 2"/>
          <p:cNvSpPr>
            <a:spLocks noGrp="1"/>
          </p:cNvSpPr>
          <p:nvPr>
            <p:ph type="body" idx="1"/>
          </p:nvPr>
        </p:nvSpPr>
        <p:spPr/>
        <p:txBody>
          <a:bodyPr/>
          <a:lstStyle/>
          <a:p>
            <a:r>
              <a:t>多烯磷脂酰胆碱胶囊的吸收部位</a:t>
            </a:r>
          </a:p>
        </p:txBody>
      </p:sp>
      <p:sp>
        <p:nvSpPr>
          <p:cNvPr id="4" name="Content Placeholder 3"/>
          <p:cNvSpPr>
            <a:spLocks noGrp="1"/>
          </p:cNvSpPr>
          <p:nvPr>
            <p:ph sz="half" idx="2"/>
          </p:nvPr>
        </p:nvSpPr>
        <p:spPr/>
        <p:txBody>
          <a:bodyPr/>
          <a:lstStyle/>
          <a:p>
            <a:r>
              <a:t>1. 多烯磷脂酰胆碱胶囊在胃肠道中可被吸收，主要吸收部位在小肠。</a:t>
            </a:r>
          </a:p>
          <a:p>
            <a:r>
              <a:t>2. 在小肠中，多烯磷脂酰胆碱胶囊在胰腺脂肪酶和其他消化酶的作用下被水解，释放出游离的多烯磷脂酰胆碱。</a:t>
            </a:r>
          </a:p>
          <a:p>
            <a:r>
              <a:t>3. 游离的多烯磷脂酰胆碱通过肠粘膜细胞被吸收进入肠道淋巴系统，然后通过乳糜管进入血液循环。</a:t>
            </a:r>
          </a:p>
        </p:txBody>
      </p:sp>
      <p:sp>
        <p:nvSpPr>
          <p:cNvPr id="5" name="Text Placeholder 4"/>
          <p:cNvSpPr>
            <a:spLocks noGrp="1"/>
          </p:cNvSpPr>
          <p:nvPr>
            <p:ph type="body" idx="3"/>
          </p:nvPr>
        </p:nvSpPr>
        <p:spPr/>
        <p:txBody>
          <a:bodyPr/>
          <a:lstStyle/>
          <a:p>
            <a:r>
              <a:t>多烯磷脂酰胆碱胶囊的吸收机制</a:t>
            </a:r>
          </a:p>
        </p:txBody>
      </p:sp>
      <p:sp>
        <p:nvSpPr>
          <p:cNvPr id="6" name="Content Placeholder 5"/>
          <p:cNvSpPr>
            <a:spLocks noGrp="1"/>
          </p:cNvSpPr>
          <p:nvPr>
            <p:ph sz="half" idx="4"/>
          </p:nvPr>
        </p:nvSpPr>
        <p:spPr/>
        <p:txBody>
          <a:bodyPr/>
          <a:lstStyle/>
          <a:p>
            <a:r>
              <a:t>1. 多烯磷脂酰胆碱胶囊的吸收主要通过被动扩散的方式进行。</a:t>
            </a:r>
          </a:p>
          <a:p>
            <a:r>
              <a:t>2. 多烯磷脂酰胆碱胶囊的吸收也受到肠道内其他物质的影响，如食物中脂肪含量、胆汁酸浓度等。</a:t>
            </a:r>
          </a:p>
          <a:p>
            <a:r>
              <a:t>3. 肠道菌群也可以影响多烯磷脂酰胆碱胶囊的吸收，肠道菌群可以将多烯磷脂酰胆碱代谢为其他物质，从而影响其吸收。</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多烯磷脂酰胆碱胶囊的吸收特点</a:t>
            </a:r>
          </a:p>
        </p:txBody>
      </p:sp>
      <p:sp>
        <p:nvSpPr>
          <p:cNvPr id="3" name="Content Placeholder 2"/>
          <p:cNvSpPr>
            <a:spLocks noGrp="1"/>
          </p:cNvSpPr>
          <p:nvPr>
            <p:ph sz="half" idx="2"/>
          </p:nvPr>
        </p:nvSpPr>
        <p:spPr/>
        <p:txBody>
          <a:bodyPr/>
          <a:lstStyle/>
          <a:p>
            <a:r>
              <a:t>1. 多烯磷脂酰胆碱胶囊的吸收速率因人而异，受多种因素影响，如年龄、性别、体重、健康状况等。</a:t>
            </a:r>
          </a:p>
          <a:p>
            <a:r>
              <a:t>2. 一般来说，多烯磷脂酰胆碱胶囊的吸收速率在服用后1-2小时达到峰值，然后逐渐下降。</a:t>
            </a:r>
          </a:p>
          <a:p>
            <a:r>
              <a:t>3. 多烯磷脂酰胆碱胶囊的吸收速率可以通过改变剂型、添加吸收促进剂等方法来改善。</a:t>
            </a:r>
          </a:p>
        </p:txBody>
      </p:sp>
      <p:sp>
        <p:nvSpPr>
          <p:cNvPr id="4" name="Text Placeholder 3"/>
          <p:cNvSpPr>
            <a:spLocks noGrp="1"/>
          </p:cNvSpPr>
          <p:nvPr>
            <p:ph type="body" idx="3"/>
          </p:nvPr>
        </p:nvSpPr>
        <p:spPr/>
        <p:txBody>
          <a:bodyPr/>
          <a:lstStyle/>
          <a:p>
            <a:r>
              <a:t>多烯磷脂酰胆碱胶囊的吸收范围</a:t>
            </a:r>
          </a:p>
        </p:txBody>
      </p:sp>
      <p:sp>
        <p:nvSpPr>
          <p:cNvPr id="5" name="Content Placeholder 4"/>
          <p:cNvSpPr>
            <a:spLocks noGrp="1"/>
          </p:cNvSpPr>
          <p:nvPr>
            <p:ph sz="half" idx="4"/>
          </p:nvPr>
        </p:nvSpPr>
        <p:spPr/>
        <p:txBody>
          <a:bodyPr/>
          <a:lstStyle/>
          <a:p>
            <a:r>
              <a:t>1. 多烯磷脂酰胆碱胶囊的吸收范围因人而异，受多种因素影响，如剂量、服用时间、食物摄入等。</a:t>
            </a:r>
          </a:p>
          <a:p>
            <a:r>
              <a:t>2. 一般来说，多烯磷脂酰胆碱胶囊的吸收范围在20%-80%之间。</a:t>
            </a:r>
          </a:p>
          <a:p>
            <a:r>
              <a:t>3. 多烯磷脂酰胆碱胶囊的吸收范围可以通过改变剂型、添加吸收促进剂等方法来扩大。</a:t>
            </a:r>
          </a:p>
        </p:txBody>
      </p:sp>
      <p:sp>
        <p:nvSpPr>
          <p:cNvPr id="6" name="Text Placeholder 5"/>
          <p:cNvSpPr>
            <a:spLocks noGrp="1"/>
          </p:cNvSpPr>
          <p:nvPr>
            <p:ph type="body" idx="1"/>
          </p:nvPr>
        </p:nvSpPr>
        <p:spPr/>
        <p:txBody>
          <a:bodyPr/>
          <a:lstStyle/>
          <a:p>
            <a:r>
              <a:t>多烯磷脂酰胆碱胶囊的吸收速率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多烯磷脂酰胆碱胶囊的吸收特点</a:t>
            </a:r>
          </a:p>
        </p:txBody>
      </p:sp>
      <p:sp>
        <p:nvSpPr>
          <p:cNvPr id="3" name="Text Placeholder 2"/>
          <p:cNvSpPr>
            <a:spLocks noGrp="1"/>
          </p:cNvSpPr>
          <p:nvPr>
            <p:ph type="body" idx="1"/>
          </p:nvPr>
        </p:nvSpPr>
        <p:spPr/>
        <p:txBody>
          <a:bodyPr/>
          <a:lstStyle/>
          <a:p>
            <a:r>
              <a:t>多烯磷脂酰胆碱胶囊的吸收影响因素</a:t>
            </a:r>
          </a:p>
        </p:txBody>
      </p:sp>
      <p:sp>
        <p:nvSpPr>
          <p:cNvPr id="4" name="Content Placeholder 3"/>
          <p:cNvSpPr>
            <a:spLocks noGrp="1"/>
          </p:cNvSpPr>
          <p:nvPr>
            <p:ph sz="half" idx="2"/>
          </p:nvPr>
        </p:nvSpPr>
        <p:spPr/>
        <p:txBody>
          <a:bodyPr/>
          <a:lstStyle/>
          <a:p>
            <a:r>
              <a:t>1. 多烯磷脂酰胆碱胶囊的吸收受多种因素影响，包括剂型、剂量、服用方式、食物摄入、胃肠道功能、肝肾功能等。</a:t>
            </a:r>
          </a:p>
          <a:p>
            <a:r>
              <a:t>2. 不同的剂型对多烯磷脂酰胆碱胶囊的吸收影响较大，如胶囊剂、片剂、颗粒剂等。</a:t>
            </a:r>
          </a:p>
          <a:p>
            <a:r>
              <a:t>3. 剂量过大使多烯磷脂酰胆碱胶囊在肠道内停留时间过长，影响其吸收。</a:t>
            </a:r>
          </a:p>
        </p:txBody>
      </p:sp>
      <p:sp>
        <p:nvSpPr>
          <p:cNvPr id="5" name="Text Placeholder 4"/>
          <p:cNvSpPr>
            <a:spLocks noGrp="1"/>
          </p:cNvSpPr>
          <p:nvPr>
            <p:ph type="body" idx="3"/>
          </p:nvPr>
        </p:nvSpPr>
        <p:spPr/>
        <p:txBody>
          <a:bodyPr/>
          <a:lstStyle/>
          <a:p>
            <a:r>
              <a:t>多烯磷脂酰胆碱胶囊的吸收改善方法</a:t>
            </a:r>
          </a:p>
        </p:txBody>
      </p:sp>
      <p:sp>
        <p:nvSpPr>
          <p:cNvPr id="6" name="Content Placeholder 5"/>
          <p:cNvSpPr>
            <a:spLocks noGrp="1"/>
          </p:cNvSpPr>
          <p:nvPr>
            <p:ph sz="half" idx="4"/>
          </p:nvPr>
        </p:nvSpPr>
        <p:spPr/>
        <p:txBody>
          <a:bodyPr/>
          <a:lstStyle/>
          <a:p>
            <a:r>
              <a:t>1. 通过改变剂型、添加吸收促进剂、调整服用时间等方法可以改善多烯磷脂酰胆碱胶囊的吸收。</a:t>
            </a:r>
          </a:p>
          <a:p>
            <a:r>
              <a:t>2. 可以在多烯磷脂酰胆碱胶囊中添加表面活性剂，以增加其在胃肠道中的溶解度和渗透性，从而提高其吸收。</a:t>
            </a:r>
          </a:p>
          <a:p>
            <a:r>
              <a:t>3. 也可以通过调整服用时间，使多烯磷脂酰胆碱胶囊在胃肠道中停留时间更长，从而提高其吸收。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多烯磷脂酰胆碱胶囊的分布特点</a:t>
            </a:r>
          </a:p>
        </p:txBody>
      </p:sp>
      <p:sp>
        <p:nvSpPr>
          <p:cNvPr id="3" name="Subtitle 2"/>
          <p:cNvSpPr>
            <a:spLocks noGrp="1"/>
          </p:cNvSpPr>
          <p:nvPr>
            <p:ph type="subTitle" idx="1"/>
          </p:nvPr>
        </p:nvSpPr>
        <p:spPr/>
        <p:txBody>
          <a:bodyPr/>
          <a:lstStyle/>
          <a:p>
            <a:r>
              <a:t>多烯磷脂酰胆碱胶囊的药代动力学研究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多烯磷脂酰胆碱胶囊的分布特点</a:t>
            </a:r>
          </a:p>
        </p:txBody>
      </p:sp>
      <p:sp>
        <p:nvSpPr>
          <p:cNvPr id="3" name="Text Placeholder 2"/>
          <p:cNvSpPr>
            <a:spLocks noGrp="1"/>
          </p:cNvSpPr>
          <p:nvPr>
            <p:ph type="body" idx="1"/>
          </p:nvPr>
        </p:nvSpPr>
        <p:spPr/>
        <p:txBody>
          <a:bodyPr/>
          <a:lstStyle/>
          <a:p>
            <a:r>
              <a:t>多烯磷脂酰胆碱胶囊在血浆中的分布特点</a:t>
            </a:r>
          </a:p>
        </p:txBody>
      </p:sp>
      <p:sp>
        <p:nvSpPr>
          <p:cNvPr id="4" name="Content Placeholder 3"/>
          <p:cNvSpPr>
            <a:spLocks noGrp="1"/>
          </p:cNvSpPr>
          <p:nvPr>
            <p:ph sz="half" idx="2"/>
          </p:nvPr>
        </p:nvSpPr>
        <p:spPr/>
        <p:txBody>
          <a:bodyPr/>
          <a:lstStyle/>
          <a:p>
            <a:r>
              <a:t>1. 多烯磷脂酰胆碱胶囊口服后，在胃肠道吸收迅速，并在血浆中分布广泛。</a:t>
            </a:r>
          </a:p>
          <a:p>
            <a:r>
              <a:t>2. 多烯磷脂酰胆碱胶囊的血浆浓度在给药后 1-2 小时达到峰值，并在给药后24小时内保持较高水平。</a:t>
            </a:r>
          </a:p>
          <a:p>
            <a:r>
              <a:t>3. 多烯磷脂酰胆碱胶囊在血浆中与白蛋白、低密度脂蛋白和高密度脂蛋白结合率较高，这有利于延长其在体内的停留时间。</a:t>
            </a:r>
          </a:p>
        </p:txBody>
      </p:sp>
      <p:sp>
        <p:nvSpPr>
          <p:cNvPr id="5" name="Text Placeholder 4"/>
          <p:cNvSpPr>
            <a:spLocks noGrp="1"/>
          </p:cNvSpPr>
          <p:nvPr>
            <p:ph type="body" idx="3"/>
          </p:nvPr>
        </p:nvSpPr>
        <p:spPr/>
        <p:txBody>
          <a:bodyPr/>
          <a:lstStyle/>
          <a:p>
            <a:r>
              <a:t>多烯磷脂酰胆碱胶囊在组织中的分布特点</a:t>
            </a:r>
          </a:p>
        </p:txBody>
      </p:sp>
      <p:sp>
        <p:nvSpPr>
          <p:cNvPr id="6" name="Content Placeholder 5"/>
          <p:cNvSpPr>
            <a:spLocks noGrp="1"/>
          </p:cNvSpPr>
          <p:nvPr>
            <p:ph sz="half" idx="4"/>
          </p:nvPr>
        </p:nvSpPr>
        <p:spPr/>
        <p:txBody>
          <a:bodyPr/>
          <a:lstStyle/>
          <a:p>
            <a:r>
              <a:t>1. 多烯磷脂酰胆碱胶囊在肝脏、肾脏、脾脏、肺、心脏、脑、肌肉和皮肤等组织中的分布量较高。</a:t>
            </a:r>
          </a:p>
          <a:p>
            <a:r>
              <a:t>2. 多烯磷脂酰胆碱胶囊在组织中的分布与组织的脂质含量呈正相关关系。</a:t>
            </a:r>
          </a:p>
          <a:p>
            <a:r>
              <a:t>3. 多烯磷脂酰胆碱胶囊在组织中的分布特点表明，该药物具有广泛的组织分布，并在肝脏、肾脏和脾脏等器官中蓄积较高。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多烯磷脂酰胆碱胶囊的分布特点</a:t>
            </a:r>
          </a:p>
        </p:txBody>
      </p:sp>
      <p:sp>
        <p:nvSpPr>
          <p:cNvPr id="3" name="Content Placeholder 2"/>
          <p:cNvSpPr>
            <a:spLocks noGrp="1"/>
          </p:cNvSpPr>
          <p:nvPr>
            <p:ph sz="half" idx="2"/>
          </p:nvPr>
        </p:nvSpPr>
        <p:spPr/>
        <p:txBody>
          <a:bodyPr/>
          <a:lstStyle/>
          <a:p>
            <a:r>
              <a:t>1. 多烯磷脂酰胆碱胶囊在体内主要通过肝脏代谢。</a:t>
            </a:r>
          </a:p>
          <a:p>
            <a:r>
              <a:t>2. 多烯磷脂酰胆碱胶囊在肝脏内通过氧化、水解和结合等途径代谢。</a:t>
            </a:r>
          </a:p>
          <a:p>
            <a:r>
              <a:t>3. 多烯磷脂酰胆碱胶囊的代谢产物主要通过肾脏排泄。</a:t>
            </a:r>
          </a:p>
        </p:txBody>
      </p:sp>
      <p:sp>
        <p:nvSpPr>
          <p:cNvPr id="4" name="Text Placeholder 3"/>
          <p:cNvSpPr>
            <a:spLocks noGrp="1"/>
          </p:cNvSpPr>
          <p:nvPr>
            <p:ph type="body" idx="3"/>
          </p:nvPr>
        </p:nvSpPr>
        <p:spPr/>
        <p:txBody>
          <a:bodyPr/>
          <a:lstStyle/>
          <a:p>
            <a:r>
              <a:t>多烯磷脂酰胆碱胶囊的半衰期</a:t>
            </a:r>
          </a:p>
        </p:txBody>
      </p:sp>
      <p:sp>
        <p:nvSpPr>
          <p:cNvPr id="5" name="Content Placeholder 4"/>
          <p:cNvSpPr>
            <a:spLocks noGrp="1"/>
          </p:cNvSpPr>
          <p:nvPr>
            <p:ph sz="half" idx="4"/>
          </p:nvPr>
        </p:nvSpPr>
        <p:spPr/>
        <p:txBody>
          <a:bodyPr/>
          <a:lstStyle/>
          <a:p>
            <a:r>
              <a:t>1. 多烯磷脂酰胆碱胶囊的消除半衰期约为 24 小时。</a:t>
            </a:r>
          </a:p>
          <a:p>
            <a:r>
              <a:t>2. 多烯磷脂酰胆碱胶囊的半衰期受多种因素的影响，包括剂量、给药方式、肝肾功能等。</a:t>
            </a:r>
          </a:p>
          <a:p>
            <a:r>
              <a:t>3. 多烯磷脂酰胆碱胶囊的半衰期较长，这有利于维持其在体内的有效浓度。</a:t>
            </a:r>
          </a:p>
        </p:txBody>
      </p:sp>
      <p:sp>
        <p:nvSpPr>
          <p:cNvPr id="6" name="Text Placeholder 5"/>
          <p:cNvSpPr>
            <a:spLocks noGrp="1"/>
          </p:cNvSpPr>
          <p:nvPr>
            <p:ph type="body" idx="1"/>
          </p:nvPr>
        </p:nvSpPr>
        <p:spPr/>
        <p:txBody>
          <a:bodyPr/>
          <a:lstStyle/>
          <a:p>
            <a:r>
              <a:t>多烯磷脂酰胆碱胶囊在体内的代谢特点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多烯磷脂酰胆碱胶囊的分布特点</a:t>
            </a:r>
          </a:p>
        </p:txBody>
      </p:sp>
      <p:sp>
        <p:nvSpPr>
          <p:cNvPr id="3" name="Text Placeholder 2"/>
          <p:cNvSpPr>
            <a:spLocks noGrp="1"/>
          </p:cNvSpPr>
          <p:nvPr>
            <p:ph type="body" idx="1"/>
          </p:nvPr>
        </p:nvSpPr>
        <p:spPr/>
        <p:txBody>
          <a:bodyPr/>
          <a:lstStyle/>
          <a:p>
            <a:r>
              <a:t>多烯磷脂酰胆碱胶囊的药代动力学参数</a:t>
            </a:r>
          </a:p>
        </p:txBody>
      </p:sp>
      <p:sp>
        <p:nvSpPr>
          <p:cNvPr id="4" name="Content Placeholder 3"/>
          <p:cNvSpPr>
            <a:spLocks noGrp="1"/>
          </p:cNvSpPr>
          <p:nvPr>
            <p:ph sz="half" idx="2"/>
          </p:nvPr>
        </p:nvSpPr>
        <p:spPr/>
        <p:txBody>
          <a:bodyPr/>
          <a:lstStyle/>
          <a:p>
            <a:r>
              <a:t>1. 多烯磷脂酰胆碱胶囊的药代动力学参数包括吸收率、分布容积、清除率、半衰期等。</a:t>
            </a:r>
          </a:p>
          <a:p>
            <a:r>
              <a:t>2. 多烯磷脂酰胆碱胶囊的药代动力学参数可以用于评估该药物的体内吸收、分布、代谢和排泄情况。</a:t>
            </a:r>
          </a:p>
          <a:p>
            <a:r>
              <a:t>3. 多烯磷脂酰胆碱胶囊的药代动力学参数对于指导该药物的临床合理用药具有重要意义。</a:t>
            </a:r>
          </a:p>
        </p:txBody>
      </p:sp>
      <p:sp>
        <p:nvSpPr>
          <p:cNvPr id="5" name="Text Placeholder 4"/>
          <p:cNvSpPr>
            <a:spLocks noGrp="1"/>
          </p:cNvSpPr>
          <p:nvPr>
            <p:ph type="body" idx="3"/>
          </p:nvPr>
        </p:nvSpPr>
        <p:spPr/>
        <p:txBody>
          <a:bodyPr/>
          <a:lstStyle/>
          <a:p>
            <a:r>
              <a:t>多烯磷脂酰胆碱胶囊的临床意义</a:t>
            </a:r>
          </a:p>
        </p:txBody>
      </p:sp>
      <p:sp>
        <p:nvSpPr>
          <p:cNvPr id="6" name="Content Placeholder 5"/>
          <p:cNvSpPr>
            <a:spLocks noGrp="1"/>
          </p:cNvSpPr>
          <p:nvPr>
            <p:ph sz="half" idx="4"/>
          </p:nvPr>
        </p:nvSpPr>
        <p:spPr/>
        <p:txBody>
          <a:bodyPr/>
          <a:lstStyle/>
          <a:p>
            <a:r>
              <a:t>1. 多烯磷脂酰胆碱胶囊的药代动力学特点决定了其临床应用的特点。</a:t>
            </a:r>
          </a:p>
          <a:p>
            <a:r>
              <a:t>2. 多烯磷脂酰胆碱胶囊的广泛分布特点使其能够在多种组织中发挥作用。</a:t>
            </a:r>
          </a:p>
          <a:p>
            <a:r>
              <a:t>3. 多烯磷脂酰胆碱胶囊的半衰期较长，有利于维持其在体内的有效浓度。</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多烯磷脂酰胆碱胶囊的代谢特点</a:t>
            </a:r>
          </a:p>
        </p:txBody>
      </p:sp>
      <p:sp>
        <p:nvSpPr>
          <p:cNvPr id="3" name="Subtitle 2"/>
          <p:cNvSpPr>
            <a:spLocks noGrp="1"/>
          </p:cNvSpPr>
          <p:nvPr>
            <p:ph type="subTitle" idx="1"/>
          </p:nvPr>
        </p:nvSpPr>
        <p:spPr/>
        <p:txBody>
          <a:bodyPr/>
          <a:lstStyle/>
          <a:p>
            <a:r>
              <a:t>多烯磷脂酰胆碱胶囊的药代动力学研究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多烯磷脂酰胆碱胶囊的代谢特点</a:t>
            </a:r>
          </a:p>
        </p:txBody>
      </p:sp>
      <p:sp>
        <p:nvSpPr>
          <p:cNvPr id="3" name="Text Placeholder 2"/>
          <p:cNvSpPr>
            <a:spLocks noGrp="1"/>
          </p:cNvSpPr>
          <p:nvPr>
            <p:ph type="body" idx="1"/>
          </p:nvPr>
        </p:nvSpPr>
        <p:spPr/>
        <p:txBody>
          <a:bodyPr/>
          <a:lstStyle/>
          <a:p>
            <a:r>
              <a:t>药物吸收</a:t>
            </a:r>
          </a:p>
        </p:txBody>
      </p:sp>
      <p:sp>
        <p:nvSpPr>
          <p:cNvPr id="4" name="Content Placeholder 3"/>
          <p:cNvSpPr>
            <a:spLocks noGrp="1"/>
          </p:cNvSpPr>
          <p:nvPr>
            <p:ph sz="half" idx="2"/>
          </p:nvPr>
        </p:nvSpPr>
        <p:spPr/>
        <p:txBody>
          <a:bodyPr/>
          <a:lstStyle/>
          <a:p>
            <a:r>
              <a:t>1. 多烯磷脂酰胆碱胶囊在胃肠道中迅速吸收，吸收率高。</a:t>
            </a:r>
          </a:p>
          <a:p>
            <a:r>
              <a:t>2. 服用后1小时内，血药浓度达到峰值，并在4-6小时内保持相对稳定的水平。</a:t>
            </a:r>
          </a:p>
          <a:p>
            <a:r>
              <a:t>3. 多烯磷脂酰胆碱胶囊的吸收不受食物的影响，因此可以与食物同服或饭后服用。</a:t>
            </a:r>
          </a:p>
        </p:txBody>
      </p:sp>
      <p:sp>
        <p:nvSpPr>
          <p:cNvPr id="5" name="Text Placeholder 4"/>
          <p:cNvSpPr>
            <a:spLocks noGrp="1"/>
          </p:cNvSpPr>
          <p:nvPr>
            <p:ph type="body" idx="3"/>
          </p:nvPr>
        </p:nvSpPr>
        <p:spPr/>
        <p:txBody>
          <a:bodyPr/>
          <a:lstStyle/>
          <a:p>
            <a:r>
              <a:t>药物分布</a:t>
            </a:r>
          </a:p>
        </p:txBody>
      </p:sp>
      <p:sp>
        <p:nvSpPr>
          <p:cNvPr id="6" name="Content Placeholder 5"/>
          <p:cNvSpPr>
            <a:spLocks noGrp="1"/>
          </p:cNvSpPr>
          <p:nvPr>
            <p:ph sz="half" idx="4"/>
          </p:nvPr>
        </p:nvSpPr>
        <p:spPr/>
        <p:txBody>
          <a:bodyPr/>
          <a:lstStyle/>
          <a:p>
            <a:r>
              <a:t>1. 多烯磷脂酰胆碱胶囊分布广泛，可分布于全身各个组织和器官。</a:t>
            </a:r>
          </a:p>
          <a:p>
            <a:r>
              <a:t>2. 多烯磷脂酰胆碱胶囊可通过血脑屏障，在脑组织中分布较多。</a:t>
            </a:r>
          </a:p>
          <a:p>
            <a:r>
              <a:t>3. 多烯磷脂酰胆碱胶囊在肝脏和肾脏中的分布较少，主要是因为这些器官对多烯磷脂酰胆碱的代谢较快。</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多烯磷脂酰胆碱胶囊的代谢特点</a:t>
            </a:r>
          </a:p>
        </p:txBody>
      </p:sp>
      <p:sp>
        <p:nvSpPr>
          <p:cNvPr id="3" name="Text Placeholder 2"/>
          <p:cNvSpPr>
            <a:spLocks noGrp="1"/>
          </p:cNvSpPr>
          <p:nvPr>
            <p:ph type="body" idx="1"/>
          </p:nvPr>
        </p:nvSpPr>
        <p:spPr/>
        <p:txBody>
          <a:bodyPr/>
          <a:lstStyle/>
          <a:p>
            <a:r>
              <a:t>药物代谢</a:t>
            </a:r>
          </a:p>
        </p:txBody>
      </p:sp>
      <p:sp>
        <p:nvSpPr>
          <p:cNvPr id="4" name="Content Placeholder 3"/>
          <p:cNvSpPr>
            <a:spLocks noGrp="1"/>
          </p:cNvSpPr>
          <p:nvPr>
            <p:ph sz="half" idx="2"/>
          </p:nvPr>
        </p:nvSpPr>
        <p:spPr/>
        <p:txBody>
          <a:bodyPr/>
          <a:lstStyle/>
          <a:p>
            <a:r>
              <a:t>1. 多烯磷脂酰胆碱胶囊在肝脏中主要通过氧化和水解代谢。</a:t>
            </a:r>
          </a:p>
          <a:p>
            <a:r>
              <a:t>2. 多烯磷脂酰胆碱胶囊的代谢产物主要包括胆碱、磷酸胆碱和游离脂肪酸。</a:t>
            </a:r>
          </a:p>
          <a:p>
            <a:r>
              <a:t>3. 多烯磷脂酰胆碱胶囊的代谢产物可通过肾脏排出体外。</a:t>
            </a:r>
          </a:p>
        </p:txBody>
      </p:sp>
      <p:sp>
        <p:nvSpPr>
          <p:cNvPr id="5" name="Text Placeholder 4"/>
          <p:cNvSpPr>
            <a:spLocks noGrp="1"/>
          </p:cNvSpPr>
          <p:nvPr>
            <p:ph type="body" idx="3"/>
          </p:nvPr>
        </p:nvSpPr>
        <p:spPr/>
        <p:txBody>
          <a:bodyPr/>
          <a:lstStyle/>
          <a:p>
            <a:r>
              <a:t>药物排泄</a:t>
            </a:r>
          </a:p>
        </p:txBody>
      </p:sp>
      <p:sp>
        <p:nvSpPr>
          <p:cNvPr id="6" name="Content Placeholder 5"/>
          <p:cNvSpPr>
            <a:spLocks noGrp="1"/>
          </p:cNvSpPr>
          <p:nvPr>
            <p:ph sz="half" idx="4"/>
          </p:nvPr>
        </p:nvSpPr>
        <p:spPr/>
        <p:txBody>
          <a:bodyPr/>
          <a:lstStyle/>
          <a:p>
            <a:r>
              <a:t>1. 多烯磷脂酰胆碱胶囊及其代谢产物主要通过肾脏排泄。</a:t>
            </a:r>
          </a:p>
          <a:p>
            <a:r>
              <a:t>2. 多烯磷脂酰胆碱胶囊的排泄速率与肾功能密切相关，肾功能不全者排泄速率减慢。</a:t>
            </a:r>
          </a:p>
          <a:p>
            <a:r>
              <a:t>3. 多烯磷脂酰胆碱胶囊的排泄受尿pH值的影响，尿pH值越高，排泄速率越快。</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多烯磷脂酰胆碱胶囊的代谢特点</a:t>
            </a:r>
          </a:p>
        </p:txBody>
      </p:sp>
      <p:sp>
        <p:nvSpPr>
          <p:cNvPr id="3" name="Text Placeholder 2"/>
          <p:cNvSpPr>
            <a:spLocks noGrp="1"/>
          </p:cNvSpPr>
          <p:nvPr>
            <p:ph type="body" idx="1"/>
          </p:nvPr>
        </p:nvSpPr>
        <p:spPr/>
        <p:txBody>
          <a:bodyPr/>
          <a:lstStyle/>
          <a:p>
            <a:r>
              <a:t>药物相互作用</a:t>
            </a:r>
          </a:p>
        </p:txBody>
      </p:sp>
      <p:sp>
        <p:nvSpPr>
          <p:cNvPr id="4" name="Content Placeholder 3"/>
          <p:cNvSpPr>
            <a:spLocks noGrp="1"/>
          </p:cNvSpPr>
          <p:nvPr>
            <p:ph sz="half" idx="2"/>
          </p:nvPr>
        </p:nvSpPr>
        <p:spPr/>
        <p:txBody>
          <a:bodyPr/>
          <a:lstStyle/>
          <a:p>
            <a:r>
              <a:t>1. 多烯磷脂酰胆碱胶囊可与其他药物发生相互作用，如抗凝剂、抗生素和降压药。</a:t>
            </a:r>
          </a:p>
          <a:p>
            <a:r>
              <a:t>2. 多烯磷脂酰胆碱胶囊可增强抗凝剂的作用，增加出血风险。</a:t>
            </a:r>
          </a:p>
          <a:p>
            <a:r>
              <a:t>3. 多烯磷脂酰胆碱胶囊可降低抗生素的疗效。</a:t>
            </a:r>
          </a:p>
        </p:txBody>
      </p:sp>
      <p:sp>
        <p:nvSpPr>
          <p:cNvPr id="5" name="Text Placeholder 4"/>
          <p:cNvSpPr>
            <a:spLocks noGrp="1"/>
          </p:cNvSpPr>
          <p:nvPr>
            <p:ph type="body" idx="3"/>
          </p:nvPr>
        </p:nvSpPr>
        <p:spPr/>
        <p:txBody>
          <a:bodyPr/>
          <a:lstStyle/>
          <a:p>
            <a:r>
              <a:t>药物安全性</a:t>
            </a:r>
          </a:p>
        </p:txBody>
      </p:sp>
      <p:sp>
        <p:nvSpPr>
          <p:cNvPr id="6" name="Content Placeholder 5"/>
          <p:cNvSpPr>
            <a:spLocks noGrp="1"/>
          </p:cNvSpPr>
          <p:nvPr>
            <p:ph sz="half" idx="4"/>
          </p:nvPr>
        </p:nvSpPr>
        <p:spPr/>
        <p:txBody>
          <a:bodyPr/>
          <a:lstStyle/>
          <a:p>
            <a:r>
              <a:t>1. 多烯磷脂酰胆碱胶囊的安全性良好，不良反应少见。</a:t>
            </a:r>
          </a:p>
          <a:p>
            <a:r>
              <a:t>2. 最常见的副作用包括恶心、呕吐、腹泻和头晕。</a:t>
            </a:r>
          </a:p>
          <a:p>
            <a:r>
              <a:t>3. 多烯磷脂酰胆碱胶囊的用药禁忌症包括已知对本品过敏者。</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多烯磷脂酰胆碱胶囊的排泄特点</a:t>
            </a:r>
          </a:p>
        </p:txBody>
      </p:sp>
      <p:sp>
        <p:nvSpPr>
          <p:cNvPr id="3" name="Subtitle 2"/>
          <p:cNvSpPr>
            <a:spLocks noGrp="1"/>
          </p:cNvSpPr>
          <p:nvPr>
            <p:ph type="subTitle" idx="1"/>
          </p:nvPr>
        </p:nvSpPr>
        <p:spPr/>
        <p:txBody>
          <a:bodyPr/>
          <a:lstStyle/>
          <a:p>
            <a:r>
              <a:t>多烯磷脂酰胆碱胶囊的药代动力学研究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多烯磷脂酰胆碱胶囊的排泄特点</a:t>
            </a:r>
          </a:p>
        </p:txBody>
      </p:sp>
      <p:sp>
        <p:nvSpPr>
          <p:cNvPr id="3" name="Text Placeholder 2"/>
          <p:cNvSpPr>
            <a:spLocks noGrp="1"/>
          </p:cNvSpPr>
          <p:nvPr>
            <p:ph type="body" idx="1"/>
          </p:nvPr>
        </p:nvSpPr>
        <p:spPr/>
        <p:txBody>
          <a:bodyPr/>
          <a:lstStyle/>
          <a:p>
            <a:r>
              <a:t>多烯磷脂酰胆碱胶囊的吸收特点</a:t>
            </a:r>
          </a:p>
        </p:txBody>
      </p:sp>
      <p:sp>
        <p:nvSpPr>
          <p:cNvPr id="4" name="Content Placeholder 3"/>
          <p:cNvSpPr>
            <a:spLocks noGrp="1"/>
          </p:cNvSpPr>
          <p:nvPr>
            <p:ph sz="half" idx="2"/>
          </p:nvPr>
        </p:nvSpPr>
        <p:spPr/>
        <p:txBody>
          <a:bodyPr/>
          <a:lstStyle/>
          <a:p>
            <a:r>
              <a:t>1. 多烯磷脂酰胆碱胶囊在肠道内被吸收良好，口服后约1小时达到峰值血药浓度， 吸收率约80%，其中约50%可经肠黏膜细胞转运至淋巴管，进入全身循环。</a:t>
            </a:r>
          </a:p>
          <a:p>
            <a:r>
              <a:t>2. 多烯磷脂酰胆碱胶囊在肝脏和肠道内部分代谢，其中肝脏代谢占主导地位，主要是通过氧化、还原和水解等方式代谢为胆碱、磷脂酰胆碱和多烯磷脂酸等代谢物。代谢物可随尿液和粪便排出体外。</a:t>
            </a:r>
          </a:p>
          <a:p>
            <a:r>
              <a:t>3. 多烯磷脂酰胆碱胶囊的排泄途径主要为粪便和尿液，其中粪便排泄占主导地位，约占总排泄量的80%以上，尿液排泄量约占20%左右。</a:t>
            </a:r>
          </a:p>
        </p:txBody>
      </p:sp>
      <p:sp>
        <p:nvSpPr>
          <p:cNvPr id="5" name="Text Placeholder 4"/>
          <p:cNvSpPr>
            <a:spLocks noGrp="1"/>
          </p:cNvSpPr>
          <p:nvPr>
            <p:ph type="body" idx="3"/>
          </p:nvPr>
        </p:nvSpPr>
        <p:spPr/>
        <p:txBody>
          <a:bodyPr/>
          <a:lstStyle/>
          <a:p>
            <a:r>
              <a:t>多烯磷脂酰胆碱胶囊的分布特点</a:t>
            </a:r>
          </a:p>
        </p:txBody>
      </p:sp>
      <p:sp>
        <p:nvSpPr>
          <p:cNvPr id="6" name="Content Placeholder 5"/>
          <p:cNvSpPr>
            <a:spLocks noGrp="1"/>
          </p:cNvSpPr>
          <p:nvPr>
            <p:ph sz="half" idx="4"/>
          </p:nvPr>
        </p:nvSpPr>
        <p:spPr/>
        <p:txBody>
          <a:bodyPr/>
          <a:lstStyle/>
          <a:p>
            <a:r>
              <a:t>1. 多烯磷脂酰胆碱胶囊在体内的分布范围广泛，主要分布于肝脏、肠道、肾脏、心脏、肺、脑等组织器官中，其中以肝脏和肠道中的含量最高，其次为肾脏、心脏、肺、脑等器官。</a:t>
            </a:r>
          </a:p>
          <a:p>
            <a:r>
              <a:t>2. 多烯磷脂酰胆碱胶囊在血液中的分布以血浆为主，血细胞中的含量相对较低。</a:t>
            </a:r>
          </a:p>
          <a:p>
            <a:r>
              <a:t>3. 多烯磷脂酰胆碱胶囊的分布特点与其药理作用相关，其在肝脏和肠道中的高浓度分布与该药的保肝和肠道修复作用相一致，在其他组织器官中的分布与该药的抗炎、抗氧化、改善代谢等作用相一致。</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多烯磷脂酰胆碱胶囊的排泄特点</a:t>
            </a:r>
          </a:p>
        </p:txBody>
      </p:sp>
      <p:sp>
        <p:nvSpPr>
          <p:cNvPr id="3" name="Content Placeholder 2"/>
          <p:cNvSpPr>
            <a:spLocks noGrp="1"/>
          </p:cNvSpPr>
          <p:nvPr>
            <p:ph sz="half" idx="2"/>
          </p:nvPr>
        </p:nvSpPr>
        <p:spPr/>
        <p:txBody>
          <a:bodyPr/>
          <a:lstStyle/>
          <a:p>
            <a:r>
              <a:t>1. 多烯磷脂酰胆碱胶囊在肝脏和肠道内部分代谢，其中肝脏代谢占主导地位，主要是通过氧化、还原和水解等方式代谢为胆碱、磷脂酰胆碱和多烯磷脂酸等代谢物。</a:t>
            </a:r>
          </a:p>
          <a:p>
            <a:r>
              <a:t>2. 多烯磷脂酰胆碱胶囊的代谢产物主要通过尿液和粪便排出体外，其中粪便排泄占主导地位，约占总排泄量的80%以上，尿液排泄量约占20%左右。</a:t>
            </a:r>
          </a:p>
          <a:p>
            <a:r>
              <a:t>3. 多烯磷脂酰胆碱胶囊的代谢特点与其药理作用相关，其中胆碱和磷脂酰胆碱具有保肝和改善肝功能的作用，多烯磷脂酸具有抗炎、抗氧化和改善代谢的作用。</a:t>
            </a:r>
          </a:p>
        </p:txBody>
      </p:sp>
      <p:sp>
        <p:nvSpPr>
          <p:cNvPr id="4" name="Text Placeholder 3"/>
          <p:cNvSpPr>
            <a:spLocks noGrp="1"/>
          </p:cNvSpPr>
          <p:nvPr>
            <p:ph type="body" idx="3"/>
          </p:nvPr>
        </p:nvSpPr>
        <p:spPr/>
        <p:txBody>
          <a:bodyPr/>
          <a:lstStyle/>
          <a:p>
            <a:r>
              <a:t>多烯磷脂酰胆碱胶囊的排泄特点</a:t>
            </a:r>
          </a:p>
        </p:txBody>
      </p:sp>
      <p:sp>
        <p:nvSpPr>
          <p:cNvPr id="5" name="Content Placeholder 4"/>
          <p:cNvSpPr>
            <a:spLocks noGrp="1"/>
          </p:cNvSpPr>
          <p:nvPr>
            <p:ph sz="half" idx="4"/>
          </p:nvPr>
        </p:nvSpPr>
        <p:spPr/>
        <p:txBody>
          <a:bodyPr/>
          <a:lstStyle/>
          <a:p>
            <a:r>
              <a:t>1. 多烯磷脂酰胆碱胶囊的排泄途径主要为粪便和尿液，其中粪便排泄占主导地位，约占总排泄量的80%以上，尿液排泄量约占20%左右。</a:t>
            </a:r>
          </a:p>
          <a:p>
            <a:r>
              <a:t>2. 多烯磷脂酰胆碱胶囊在粪便中的排泄主要以代谢物（如胆碱、磷脂酰胆碱和多烯磷脂酸等）的形式排出，在尿液中的排泄主要以原形药的形式排出。</a:t>
            </a:r>
          </a:p>
          <a:p>
            <a:r>
              <a:t>3. 多烯磷脂酰胆碱胶囊的排泄特点与其药理作用相关，其在粪便中的高浓度排泄与该药的保肝和肠道修复作用相一致，在尿液中的低浓度排泄与该药的低毒性和安全性相一致。</a:t>
            </a:r>
          </a:p>
        </p:txBody>
      </p:sp>
      <p:sp>
        <p:nvSpPr>
          <p:cNvPr id="6" name="Text Placeholder 5"/>
          <p:cNvSpPr>
            <a:spLocks noGrp="1"/>
          </p:cNvSpPr>
          <p:nvPr>
            <p:ph type="body" idx="1"/>
          </p:nvPr>
        </p:nvSpPr>
        <p:spPr/>
        <p:txBody>
          <a:bodyPr/>
          <a:lstStyle/>
          <a:p>
            <a:r>
              <a:t>多烯磷脂酰胆碱胶囊的代谢特点</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https://d.book118.com/078077012021006040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多烯磷脂酰胆碱胶囊的吸收特点</vt:lpstr>
      <vt:lpstr> 多烯磷脂酰胆碱胶囊的吸收特点</vt:lpstr>
      <vt:lpstr> 多烯磷脂酰胆碱胶囊的吸收特点</vt:lpstr>
      <vt:lpstr> 多烯磷脂酰胆碱胶囊的吸收特点</vt:lpstr>
      <vt:lpstr> 多烯磷脂酰胆碱胶囊的分布特点</vt:lpstr>
      <vt:lpstr> 多烯磷脂酰胆碱胶囊的分布特点</vt:lpstr>
      <vt:lpstr> 多烯磷脂酰胆碱胶囊的分布特点</vt:lpstr>
      <vt:lpstr> 多烯磷脂酰胆碱胶囊的分布特点</vt:lpstr>
      <vt:lpstr> 多烯磷脂酰胆碱胶囊的代谢特点</vt:lpstr>
      <vt:lpstr> 多烯磷脂酰胆碱胶囊的代谢特点</vt:lpstr>
      <vt:lpstr> 多烯磷脂酰胆碱胶囊的代谢特点</vt:lpstr>
      <vt:lpstr> 多烯磷脂酰胆碱胶囊的代谢特点</vt:lpstr>
      <vt:lpstr> 多烯磷脂酰胆碱胶囊的排泄特点</vt:lpstr>
      <vt:lpstr> 多烯磷脂酰胆碱胶囊的排泄特点</vt:lpstr>
      <vt:lpstr> 多烯磷脂酰胆碱胶囊的排泄特点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2024-09-18T08:07:12.327</cp:lastPrinted>
  <dcterms:created xsi:type="dcterms:W3CDTF">2024-09-18T00:07:12Z</dcterms:created>
  <dcterms:modified xsi:type="dcterms:W3CDTF">2024-09-18T00:07:14Z</dcterms:modified>
</cp:coreProperties>
</file>