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802F9E-E23E-43A6-9B28-3BDE7868C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871144-F48C-4814-A780-AD60881B5A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728BB0-DBB6-4C47-B572-C234229AA3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A09DD3-1BDD-4A8D-A249-ADC428DEB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50D128-5031-4231-A5CA-0B9E0F4F0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098711-78A4-4CE0-B29B-18DE6B18F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131082-983E-4988-A141-49C1179DD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37E828-8CBF-4992-8D7A-EB23FBF7D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10A7F8-BF1B-47C1-913F-E3A2F8DFD1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639F8C-38C3-4558-88BA-22B8D9CBA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CB22B8-A98B-4438-B75E-804D7574D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07702205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高考数学专题复习培训课件函数与方程的综合应用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函数与方程基本概念及性质回顾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函数与方程在高考中常见题型解析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函数与方程在高考中综合应用案例分析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高考数学专题复习策略及备考建议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函数与方程基本概念及性质回顾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88790" y="1727965"/>
            <a:ext cx="2223892" cy="22238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40189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39979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函数自变量的取值范围，通常表示为 $D_f$。</a:t>
            </a:r>
          </a:p>
        </p:txBody>
      </p:sp>
      <p:sp>
        <p:nvSpPr>
          <p:cNvPr id="5" name="Freeform 5"/>
          <p:cNvSpPr/>
          <p:nvPr/>
        </p:nvSpPr>
        <p:spPr>
          <a:xfrm>
            <a:off x="1944903" y="2376958"/>
            <a:ext cx="1111666" cy="1111666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905753" y="1727965"/>
            <a:ext cx="2223892" cy="22238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461866" y="2284078"/>
            <a:ext cx="1111666" cy="1111666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35453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值域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435243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函数因变量的取值范围，即 $f(D_f)$。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695449" y="1727965"/>
            <a:ext cx="2223892" cy="222389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68750" y="2352498"/>
            <a:ext cx="902208" cy="926058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546848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对应关系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46638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 $f$ 是一种从定义域 $D_f$ 到值域 $f(D_f)$ 的映射关系，表示为 $y = f(x)$，其中 $x in D_f$。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函数定义域、值域及对应关系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方程根与解集关系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方程根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满足方程的未知数的值，即 $f(x) = 0$ 的解。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方程所有根的集合，表示为 ${ x | f(x) = 0, x in D_f }$。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函数性质：单调性、奇偶性、周期性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函数在某个区间内单调增加或减少的性质。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函数满足 $f(-x) = -f(x)$（奇函数）或 $f(-x) = f(x)$（偶函数）的性质。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函数满足 $f(x+T) = f(x)$，其中 $T$ 为周期的性质。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单调性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奇偶性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周期性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线性方程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非线性方程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方程性质：线性与非线性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 $ax + b = 0$（一元一次方程）或 $Ax + By + C = 0$（二元一次方程）的方程。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不满足线性方程定义的方程，如二次方程、指数方程、对数方程等。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函数与方程在高考中常见题型解析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通过给出的函数性质（如奇偶性、周期性、单调性等）或图像特征，利用待定系数法、换元法等方法求解函数表达式。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已知函数性质或图像求解析式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根据题目给出的函数关系式，通过代数运算、方程求解等方法，求出函数的解析式。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已知函数关系求解析式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求解函数表达式或解析式问题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判断函数图像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通过函数的性质（如定义域、值域、奇偶性、单调性等）判断函数的图像特征，如对称性、周期性等。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函数图像的变换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掌握函数图像的平移、伸缩、对称和翻折等变换规律，能根据这些规律判断函数图像的变换结果。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判断函数图像及变换规律问题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利用导数研究函数单调性和极值问题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掌握利用导数判断函数单调性的方法，能求出函数的单调区间。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导数与函数单调性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理解函数极值的定义，掌握利用导数求函数极值的方法，能求出函数的极大值和极小值。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导数与函数极值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理解含参数方程的定义和性质，知道参数对方程解的影响。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含参数方程的解法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掌握含参数方程的解法，能通过对参数进行分类讨论或利用方程的几何意义等方法，求出方程的解。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含参数方程的概念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求解含参数方程问题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函数与方程在高考中综合应用案例分析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https://d.book118.com/078077022056006032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2024-09-09T21:56:04.462</cp:lastPrinted>
  <dcterms:created xsi:type="dcterms:W3CDTF">2024-09-09T13:56:04Z</dcterms:created>
  <dcterms:modified xsi:type="dcterms:W3CDTF">2024-09-09T13:56:06Z</dcterms:modified>
</cp:coreProperties>
</file>