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1D2C79-704C-48F1-A086-9B0EB3AC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C4B62-7185-493F-B789-969239EA99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CC52B2-14D4-4DFE-84EF-0A56B3F853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74628-7530-4D00-8887-68B552B08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6144B4-F71A-4989-AF8A-09284D50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A76987-3DEA-4922-BD80-267C7530E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4EACBF-BF90-4B17-8BD7-AA05366DC3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80486-B4AF-46AA-93DB-85C93BFC2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2B03ED-8F8B-4C36-91F8-D30EFEBB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B4521-9AFF-4CF9-B2ED-B56DFB8AC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087ACD-0957-4362-BDC1-9D18C66DE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703705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预防接种相关内容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预防接种的注意事项和不良反应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特殊人群的预防接种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预防接种的宣传和教育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167" b="167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rcRect l="14667" r="14667"/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6667" r="16667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预防接种是通过注射疫苗来预防疾病的一种措施。疫苗中含有经过处理的病原体或其成分，能够刺激身体产生抗体，从而在未来接触到这些病原体时，身体能够迅速地做出反应，防止感染。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00" r="20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控制和消灭传染病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预防接种是控制和消灭传染病的最有效手段之一。通过大规模的接种，可以降低人群中的疾病发病率，甚至达到消灭疾病的目的。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提高人口素质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预防接种能够提高人口素质，降低因疾病导致的死亡和残疾。通过预防接种，儿童能够健康成长，成年人能够保持身体健康，老年人能够享受更好的生活质量。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促进公共卫生发展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预防接种是公共卫生的重要组成部分，对于促进公共卫生发展具有重要意义。通过预防接种，可以加强疾病监测、提高疫情预警和应急处置能力，为保障人民健康提供有力支持。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预防接种的历史可以追溯到几个世纪前。最早的疫苗是针对天花病毒的，由英国医生爱德华·詹纳于1796年发明。随着医学技术的不断进步，越来越多的疫苗被研制出来，针对的疾病也越来越多。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预防接种已经成为全球公共卫生领域的重要组成部分。各国政府和国际组织都在大力推广预防接种，提高疫苗覆盖率，以控制和消灭传染病。同时，随着科技的不断进步，疫苗的研制也在不断取得新的突破，为预防和控制疾病提供了更加强有力的手段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预防接种的历史与现状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预防接种的种类和程序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计划免疫疫苗是指由政府免费提供的，所有符合接种条件的公民都必须接种的疫苗。这些疫苗通常针对一些常见的传染病，如麻疹、百日咳、脊灰等。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计划免疫疫苗的接种程序通常由国家卫生部门制定，并按照年龄和地区进行划分。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计划免疫疫苗的接种率是衡量一个国家卫生水平的重要指标之一。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计划免疫疫苗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自费疫苗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自费疫苗是指公民自愿选择接种的疫苗，需要自己承担疫苗费用。这些疫苗通常针对一些较为少见的传染病，如流感、肺炎等。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自费疫苗的种类和价格因地区和疫苗类型而异，通常可以在医疗机构、药店或网上购买。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自费疫苗的接种率较低，但它们对于特定人群和高危人群仍然非常重要。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特殊情况疫苗是指针对特殊人群或特殊情况下的疫苗，如孕妇、老年人、身体虚弱者等。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特殊情况疫苗的种类和接种程序因人群和具体情况而异，通常需要医生或专业人士的建议和指导。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特殊情况疫苗的接种率需要根据具体情况而定，但它们对于特定人群的健康保护非常重要。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特殊情况疫苗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预防接种程序通常由国家卫生部门制定，并按照年龄和地区进行划分。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预防接种程序的执行需要严格遵守规定，以确保疫苗的有效性和安全性。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预防接种程序是指按照一定的顺序和时间间隔接种不同种类的疫苗，以达到最佳的免疫效果。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预防接种程序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预防接种的注意事项和不良反应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在接种疫苗前，家长应确保儿童身体健康，无发热、咳嗽等症状。若有疾病症状，应推迟接种。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健康状况检查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家长应向医生告知儿童是否有过敏史，特别是对疫苗成分的过敏。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告知医生儿童过敏史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根据儿童的年龄、健康状况和所在地的疾病流行情况，选择合适的疫苗。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选择合适的疫苗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按照医生的建议，按时接种疫苗。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遵守接种时间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预防接种前的注意事项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750" r="19750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接种后，家长应观察儿童是否有异常反应，如高热、皮疹等。若有严重反应，应及时就医。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观察儿童反应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避免剧烈运动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保持伤口清洁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按时接种后续疫苗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儿童在接种后应避免剧烈运动，以免引起不适。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对接种部位进行适当的清洁和护理，避免感染。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按照医生的建议，按时接种后续疫苗。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预防接种后的注意事项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https://d.book118.com/078077037056006037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2024-09-17T06:21:57.880</cp:lastPrinted>
  <dcterms:created xsi:type="dcterms:W3CDTF">2024-09-16T22:21:57Z</dcterms:created>
  <dcterms:modified xsi:type="dcterms:W3CDTF">2024-09-16T22:21:59Z</dcterms:modified>
</cp:coreProperties>
</file>