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8BCF0-8DDB-4975-9526-7F1B2439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8FE87-272B-4893-882B-9CBADE0D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0A5DE-E9BD-400B-A3F3-E3561E703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5F07C-1803-4CBB-B9DA-D74A02DF6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98BBE-B513-40CD-8ADF-7B19BBB3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ADDE8-E132-4598-A21B-32780AE8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BA08E-947D-44A7-9F1C-29A2B6E6D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8B5E0-51B2-4D35-822E-F4A079E4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8C56C-0D96-4D4E-ADD7-E0BA1ADC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F7C9E-C893-4687-9028-B2E7648D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BD0F-5291-4C75-A0DE-E04F3AE0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704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《财务管理》说课课件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财务预算与控制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培养学生对企业财务管理的实际操作能力。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培养学生的财务思维和决策能力。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掌握财务管理的基本概念、原理和方法。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筹资决策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财务报表分析、财务比率分析和财务预测。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资本结构、筹资方式和股利政策。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财务管理基础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营运资金管理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财务管理的概念、目标和职责。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资本预算、风险评估和投资组合理论。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现金管理、应收账款管理和存货管理。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通过讲解、案例分析和课堂讨论，使学生掌握财务管理的基本知识和方法。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通过实验操作，培养学生的实际操作能力和解决实际问题的能力。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通过企业实地考察和实习，让学生了解企业财务管理的实际情况，提高实践能力和综合素质。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财务管理的概念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财务管理是组织企业财务活动、处理财务关系的一项经济管理工作。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它包括筹资管理、投资管理、营运资金管理和利润分配管理等。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财务管理是企业管理的重要组成部分，是企业实现经济效益和社会效益最大化的重要保障。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企业通过财务管理实现利润最大化，提高经济效益。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股东财富最大化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企业通过财务管理实现股东财富最大化，提高股东回报。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企业价值最大化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企业通过财务管理实现企业价值最大化，提高企业整体价值。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财务管理的目标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企业财务管理必须遵守相关法律法规，如公司法、税法等。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包括金融市场、金融机构和金融工具等，为企业财务管理提供资金来源和风险管理工具。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包括宏观经济政策、市场需求、通货膨胀等因素，对企业的财务管理产生影响。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财务管理的环境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财务分析的概念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财务分析是财务管理的重要组成部分，通过对财务报表和其他财务数据的分析，评估企业的财务状况和经营业绩。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财务分析的目的是帮助利益相关者了解企业的财务状况，预测未来的发展趋势，为决策提供依据。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财务分析的主要内容包括偿债能力、营运能力、盈利能力和发展能力等方面。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财务分析的方法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通过对比不同时期或不同企业之间的财务数据，找出差异和变化趋势。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将连续期间的财务报表数据进行比较，分析企业财务状况的发展趋势。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比率分析法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通过计算各种财务比率，如流动比率、速动比率、存货周转率等，评估企业的财务状况。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因素分析法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通过分析影响财务指标的因素，找出关键因素并进行优化。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银行等金融机构可以通过财务分析评估企业的信用状况和偿债能力，从而做出信贷决策。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企业可以通过财务分析识别潜在的风险因素，及时采取相应的风险控制措施。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企业管理者可以通过财务分析评估企业的经营业绩和财务状况，从而制定相应的管理措施。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投资者可以通过财务分析评估企业的盈利能力、偿债能力和发展潜力，从而做出投资决策。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财务决策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https://d.book118.com/078077041035006030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2024-09-06T14:40:21.395</cp:lastPrinted>
  <dcterms:created xsi:type="dcterms:W3CDTF">2024-09-06T06:40:21Z</dcterms:created>
  <dcterms:modified xsi:type="dcterms:W3CDTF">2024-09-06T06:40:23Z</dcterms:modified>
</cp:coreProperties>
</file>