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0A260-3DC8-469F-BB53-4875473F0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C1295-B5AC-4D38-99B1-AEEFF77B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FF329-1CE9-4708-91D3-5C14FDB8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27A8A-935B-4DA4-86F4-F018A8E3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92A38-FDEF-4FC2-BFB2-B27EB0A6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22661-4F54-4EA6-B061-F166A3D0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6627C-3701-497F-8E74-9BDEB6E6C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8BA8F-848A-4B27-A11E-048D9D4D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955E7-511D-4003-AE02-A3B382542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D5987-8A20-477F-ABEB-3424D5EB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7155A-25B1-4736-B687-46A4E87A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0044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危重患者的护理课件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危重患者的病情观察与评估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危重患者的常见并发症护理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危重患者的专科护理技术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危重患者的心理支持与人文关怀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危重患者护理的团队建设与协作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危重患者是指生命体征不稳定，需要密切监测和干预的患者，通常面临较高的死亡风险。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病情复杂多变，需要实时监测和调整治疗方案；多器官功能障碍，需要综合治疗；营养和代谢失衡，需要特殊营养支持。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06" r="24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维护生命体征稳定，预防并发症，促进康复；提供心理支持，缓解患者和家属的焦虑。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以患者为中心，提供个体化、全面的护理；多学科协作，确保治疗的连贯性和有效性；注重预防和早期干预，减少并发症的发生。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危重患者护理的目标与原则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危重患者护理的专业素质要求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83977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与医生、护士、药师等多学科团队成员紧密协作，确保患者获得最佳治疗效果。</a:t>
            </a:r>
          </a:p>
        </p:txBody>
      </p:sp>
      <p:sp>
        <p:nvSpPr>
          <p:cNvPr id="25" name="Freeform 25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755784" y="1326066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与患者和家属保持有效沟通，解释病情和治疗方案，提供心理支持。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85608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具备快速应对突发情况的能力，如心跳呼吸骤停、窒息等。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13234" y="4209792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具备扎实的医学基础知识，熟悉危重患者的病理生理特点和救治措施。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488463" y="1338258"/>
            <a:ext cx="2896019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监测能力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488463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熟练掌握各种生命体征监测技术，能及时发现和处理异常情况。</a:t>
            </a:r>
          </a:p>
        </p:txBody>
      </p:sp>
      <p:cxnSp>
        <p:nvCxnSpPr>
          <p:cNvPr id="48" name="Connector 48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3" name="Connector 53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4" name="AutoShape 54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7" name="AutoShape 57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0" name="Connector 60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1" name="AutoShape 61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3" name="Connector 63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4" name="AutoShape 64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危重患者的病情观察与评估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通过定期测量体温，了解患者是否存在体温异常，包括发热或低温，以及时应对可能的感染或其他医疗状况。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生命体征的观察与评估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观察患者的呼吸频率、深度、节律，以及是否存在呼吸困难，以评估其呼吸系统功能。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呼吸评估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2656" b="1265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定期测量患者的脉搏和血压，了解循环系统的稳定状态，及时发现可能的休克或心血管事件。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脉搏与血压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脑干反射观察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通过观察患者的瞳孔大小、对光反射、角膜反射等，以评估脑干功能。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格拉斯哥昏迷评分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使用格拉斯哥昏迷评分量表，对患者进行意识状态的定量评估，包括睁眼反应、语言反应和运动反应。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精神状态评估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观察患者是否出现焦虑、躁动、抑郁等情绪变化，以及时应对可能的心理问题。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50" r="172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意识状态的评估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使用疼痛评分量表（如VAS、NRS），对患者进行疼痛的定量评估，以了解疼痛程度和性质。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疼痛评估与护理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疼痛观察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观察患者的面部表情、肢体语言、呼吸变化等，以更全面地了解患者的疼痛状况。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疼痛评估结果，采取合适的镇痛措施，包括药物镇痛、非药物镇痛（如物理疗法、心理疏导），以及优化护理操作，以减少疼痛刺激。同时，关注镇痛措施可能带来的副作用，如呼吸抑制、恶心、呕吐等，以确保患者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https://d.book118.com/078100044104006023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2024-08-30T08:46:31.557</cp:lastPrinted>
  <dcterms:created xsi:type="dcterms:W3CDTF">2024-08-30T00:46:31Z</dcterms:created>
  <dcterms:modified xsi:type="dcterms:W3CDTF">2024-08-30T00:46:33Z</dcterms:modified>
</cp:coreProperties>
</file>