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B1D63-97F5-47C0-B1A4-C22C6AF4F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A0E94-5B55-4361-9AE2-BBABA5D55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F8E70-AA36-459A-8A37-4674ED9AD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8EB20-5AFD-449C-8C43-C27C908E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BBB6E-23C1-4314-A5BC-99B9469E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7794F-D8B3-42D3-92CD-AAB202492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E9A6E-5A1D-4BA2-93BA-EF8832CC4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FD1D6-144C-4230-A070-6F4550F5B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A9810-1D3E-4425-A08F-72CBDE38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F8EF-6CA5-40D4-A784-7F7E2DB92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AA34B-9297-4B93-9BE2-92997FB0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0007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核心制度PPT演讲\n## 1.护理核心制度的定义与重要性\n### 1.1护理核心制度的定义及内容概述\n### 1.2护理核心制度在护理工作中的重要性\n### 1.3护理核心制度对患者权益的保障\n## 2.护理核心制度的具体内容\n### 2.1分级护理制度\n### 2.2查对制度\n### 2.3值班交接制度\n## 3.护理核心制度的执行与监督\n### 3.1护理核心制度的执行策略与方法\n### 3.2护理核心制度的监督与考核\n### 3.3护理核心制度执行中的问题及解决方案\n## 4.护理核心制度与护理质量的关系\n### 4.1护理核心制度对护理质量的影响\n### 4.2护理核心制度在护理质量管理中的作用\n### 4.3提高护理质量的方法与措施\n## 5.护理核心制度的创新与完善\n### 5.1护理核心制度的发展趋势与创新方向\n### 5.2护理核心制度的完善与改进\n### 5.3护理核心制度创新的实践与探索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护理核心制度PPT演讲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护理核心制度的定义与重要性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护理核心制度的定义及内容概述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护理核心制度是指在护理工作中具有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根本性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指导性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规范护理人员的行为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保障患者权益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护理核心制度包括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查对制度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值班交接制度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分级护理制度：根据患者病情和生活自理能力进行分级，制定相应的护理计划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查对制度：确保患者信息准确无误，防止医疗差错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值班交接制度：确保护理工作连续性，保障患者安全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护理核心制度是护理工作的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，对护理工作具有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指导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作用</a:t>
            </a:r>
            <a:endParaRPr/>
          </a:p>
        </p:txBody>
      </p:sp>
      <p:cxnSp>
        <p:nvCxnSpPr>
          <p:cNvPr id="17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护理核心制度是保障患者权益的重要手段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规范护理人员的行为，防止不良事件发生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保障患者在接受护理服务过程中的权益不受侵犯</a:t>
                </a:r>
                <a:endParaRPr/>
              </a:p>
            </p:txBody>
          </p:sp>
        </p:grpSp>
        <p:grpSp>
          <p:nvGrpSpPr>
            <p:cNvPr id="1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护理核心制度是提高护理质量的基础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指导护理人员按照规定的程序和标准进行护理工作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有助于提高护理工作的效率和质量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护理核心制度是维护医院形象和声誉的关键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严格执行护理核心制度，减少医疗纠纷和投诉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提高患者对医院的信任度和满意度</a:t>
                </a:r>
                <a:endParaRPr/>
              </a:p>
            </p:txBody>
          </p:sp>
        </p:grpSp>
      </p:grpSp>
      <p:pic>
        <p:nvPicPr>
          <p:cNvPr id="1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护理核心制度在护理工作中的重要性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护理核心制度保障患者的知情权和选择权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护理人员应主动向患者告知病情、治疗和护理方案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尊重患者的选择，提供个性化的护理服务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护理核心制度保障患者的安全权和隐私权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严格遵循查对制度，防止医疗差错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保护患者的隐私，不泄露患者的病情和治疗信息</a:t>
                </a:r>
                <a:endParaRPr/>
              </a:p>
            </p:txBody>
          </p:sp>
          <p:pic>
            <p:nvPicPr>
              <p:cNvPr id="20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护理核心制度保障患者的权益救济权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如发生医疗纠纷，患者有权要求调查和处理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护理核心制度为患者提供合法的权益救济途径</a:t>
                </a:r>
                <a:endParaRPr/>
              </a:p>
            </p:txBody>
          </p:sp>
          <p:pic>
            <p:nvPicPr>
              <p:cNvPr id="20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护理核心制度对患者权益的保障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护理核心制度的具体内容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根据患者病情和生活自理能力进行分级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护理人员应根据患者的分级，制定相应的护理计划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分级护理制度的实施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护理人员应严格按照分级护理制度的要求进行护理工作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定期评估患者的病情和生活自理能力，调整护理分级</a:t>
                </a:r>
                <a:endParaRPr/>
              </a:p>
            </p:txBody>
          </p:sp>
        </p:grpSp>
        <p:grpSp>
          <p:nvGrpSpPr>
            <p:cNvPr id="2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分级护理制度对患者权益的保障</a:t>
                </a:r>
                <a:endParaRPr/>
              </a:p>
            </p:txBody>
          </p:sp>
          <p:sp>
            <p:nvSpPr>
              <p:cNvPr id="2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确保患者得到适宜的护理服务，提高患者的生活质量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防止护理不良事件的发生，保障患者的安全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查对制度是指在护理工作中，对患者的信息、药物、治疗等进行核对的制度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确保患者信息的准确无误，防止医疗差错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保证药物和治疗的正确使用，提高治疗效果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查对制度的实施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护理人员在进行护理操作前、中、后都应进行查对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查对内容包括：患者基本信息、药物信息、治疗信息等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查对制度对患者权益的保障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防止患者信息错误，保障患者的知情权和安全权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减少医疗差错，保障患者的权益救济权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查对制度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值班交接制度是指护理人员在值班期间，对患者的病情、治疗、护理等进行交接的制度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确保护理工作的连续性，保障患者的安全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提高护理工作的效率和质量</a:t>
                </a:r>
                <a:endParaRPr/>
              </a:p>
            </p:txBody>
          </p:sp>
          <p:sp>
            <p:nvSpPr>
              <p:cNvPr id="24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值班交接制度的实施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护理人员应按照规定的时间和方式进行值班交接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交接内容包括：患者病情、治疗、护理等</a:t>
                </a:r>
                <a:endParaRPr/>
              </a:p>
            </p:txBody>
          </p:sp>
          <p:sp>
            <p:nvSpPr>
              <p:cNvPr id="24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4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值班交接制度对患者权益的保障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防止护理工作中断，保障患者的权益救济权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提高患者对护理工作的满意度，维护医院形象和声誉</a:t>
                </a:r>
                <a:endParaRPr/>
              </a:p>
            </p:txBody>
          </p:sp>
          <p:sp>
            <p:nvSpPr>
              <p:cNvPr id="24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值班交接制度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护理核心制度的执行与监督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制定护理核心制度的执行细则和流程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明确护理人员在执行护理核心制度中的职责和要求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制定具体的执行流程，提高护理核心制度的可操作性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加强护理人员的培训和教育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提高护理人员对护理核心制度的认识和理解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培训护理人员熟练掌握护理核心制度的执行方法和技巧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建立健全护理核心制度的执行监督机制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设立专门的监督机构，负责对护理核心制度的执行进行监督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定期对护理核心制度的执行情况进行检查和评估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护理核心制度的执行策略与方法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https://d.book118.com/078100077005006036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护理核心制度PPT演讲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2024-09-15T02:25:51.761</cp:lastPrinted>
  <dcterms:created xsi:type="dcterms:W3CDTF">2024-09-14T18:25:51Z</dcterms:created>
  <dcterms:modified xsi:type="dcterms:W3CDTF">2024-09-14T18:25:53Z</dcterms:modified>
</cp:coreProperties>
</file>