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7DC30-5AEE-4D79-A346-213E23F55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EFEAB-D423-44E6-AC97-CC0395431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BD482-BF2D-478E-93AD-FA92B6C69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4785A-CEEC-4F8C-BD5B-FB76A221D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61B3BA-278D-4D92-A03F-B018649A4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D70FEC-1723-44CC-920A-5DFC298E1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F2CC58-FD2F-4A27-A8BE-D0E5669C4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34126-0EC7-4BD3-813C-DD0CB7314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E8782-E192-44A8-914A-7BDDCD8BD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1C8FD-98F1-4050-8D54-E3AB042E2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2DB72-8FD3-4B92-83A8-C2410C47A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011221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新生儿惊厥诊断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新生儿惊厥概述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新生儿惊厥的诊断方法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新生儿惊厥的鉴别诊断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新生儿惊厥的治疗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新生儿惊厥的预防与护理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新生儿惊厥概述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31" r="288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322" r="2732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67" r="3406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新生儿惊厥是一种由多种病因引起的神经系统症状，表现为肌肉收缩和/或张力异常。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惊厥的症状包括局部或全身肌肉的阵挛性收缩、强直性收缩或张力异常，可能伴随或不伴随意识丧失。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仅限于一个或几个身体部位的肌肉收缩，通常不伴随意识丧失。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影响整个身体的肌肉，可能伴随意识丧失。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惊厥的分类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全面性发作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局灶性发作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如药物中毒、癫痫等其他原因引起的惊厥。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先天性脑发育异常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如脑积水、神经管缺陷等先天性脑发育异常。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代谢紊乱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如低血糖、低钙血症、低镁血症等代谢紊乱。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缺氧缺血性脑病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由于围生期窒息、呼吸窘迫综合征等原因导致脑部缺氧缺血。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如脑膜炎、脑炎等感染性疾病。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惊厥的病因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新生儿惊厥的诊断方法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包括面色、呼吸、心率等，以初步判断惊厥的严重程度。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观察新生儿的一般状态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检查新生儿是否有瞳孔大小不等、眼球震颤、肌张力异常等神经系统异常表现。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检查新生儿神经系统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询问母亲孕期情况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了解母亲孕期是否有感染、用药、营养不良等情况，以判断是否与新生儿惊厥有关。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询问新生儿出生史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了解新生儿出生时是否有窒息、产伤等情况，这些情况可能导致新生儿脑损伤和惊厥。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62" r="195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病史询问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500" r="21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包括全血细胞计数、电解质、血糖、血气分析等，以排除感染、电解质紊乱、低血糖等常见病因。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如头颅超声、CT或MRI，以判断是否存在颅内出血、脑水肿、脑发育异常等病变。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必要的实验室检查和影像学检查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12" b="23112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脑电图检查是诊断新生儿惊厥的重要手段之一，可以检测到脑电活动的异常，帮助确诊惊厥的病因和类型。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脑电图检查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新生儿惊厥的鉴别诊断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https://d.book118.com/078101122141006037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2024-09-18T01:21:28.980</cp:lastPrinted>
  <dcterms:created xsi:type="dcterms:W3CDTF">2024-09-17T17:21:29Z</dcterms:created>
  <dcterms:modified xsi:type="dcterms:W3CDTF">2024-09-17T17:21:31Z</dcterms:modified>
</cp:coreProperties>
</file>