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7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B0308-1D3B-4F08-828C-DC460D67C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126B7-F14A-43C0-9131-9E78C210A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C9898-FAB4-40F6-9971-137CB3748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C8966E-1087-4DDF-BF1F-21B35467A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AF1DF0-4C47-459D-AF3A-5607A0884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501A0B-634C-4FC6-941A-E7466FEB4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522927-AB1E-4671-AD42-FC776960F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62D1A0-48C0-464B-9B9E-2EC4DE40F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C7054A-77A8-486F-91BC-EDFD7BA63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01FE7-CCB5-4E27-8A0E-4E4208ED8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7547E-BE8F-47F1-BEF6-16F7FF04E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tags" Target="../tags/tag192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ags" Target="../tags/tag215.xml" /><Relationship Id="rId26" Type="http://schemas.openxmlformats.org/officeDocument/2006/relationships/tags" Target="../tags/tag216.xml" /><Relationship Id="rId27" Type="http://schemas.openxmlformats.org/officeDocument/2006/relationships/tags" Target="../tags/tag217.xml" /><Relationship Id="rId28" Type="http://schemas.openxmlformats.org/officeDocument/2006/relationships/tags" Target="../tags/tag218.xml" /><Relationship Id="rId29" Type="http://schemas.openxmlformats.org/officeDocument/2006/relationships/tags" Target="../tags/tag219.xml" /><Relationship Id="rId3" Type="http://schemas.openxmlformats.org/officeDocument/2006/relationships/tags" Target="../tags/tag193.xml" /><Relationship Id="rId30" Type="http://schemas.openxmlformats.org/officeDocument/2006/relationships/tags" Target="../tags/tag220.xml" /><Relationship Id="rId31" Type="http://schemas.openxmlformats.org/officeDocument/2006/relationships/tags" Target="../tags/tag221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19" Type="http://schemas.openxmlformats.org/officeDocument/2006/relationships/tags" Target="../tags/tag271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020331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神经质的健康教育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神经质疾病相关知识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7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神经质预防知识指导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4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神经质运动指导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0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1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2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64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神经质护理指导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6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5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神经质用药指导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7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8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9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91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神经质饮食指导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神经质疾病相关知识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神经质的基本概念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神经质是一种心理状态，表现为过度敏感、焦虑、紧张等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神经质可能导致失眠、焦虑症、抑郁症等心理疾病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神经质的治疗包括药物治疗、心理治疗、生活方式调整等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神经质与遗传、环境、心理因素等多种因素有关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神经质的分类与症状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神经质分类：包括焦虑症、抑郁症、强迫症等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抑郁症症状：情绪低落、兴趣减退、食欲不振等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强迫症症状：反复思考、重复行为、无法控制等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焦虑症症状：过度担忧、紧张、恐惧等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神经质疾病的病因与发病机制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遗传因素：家族中有神经质疾病的人更容易患病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心理因素：焦虑、抑郁、紧张等情绪可能引发神经质疾病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生理因素：内分泌失调、免疫系统异常等可能影响发病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环境因素：生活压力、人际关系、家庭环境等可能影响发病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神经质预防知识指导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预防神经质的基本原则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保持良好的生活习惯，如规律作息、合理饮食等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定期进行心理辅导，如心理咨询、心理治疗等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加强社交活动，如参加集体活动、结交朋友等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学会自我调节情绪，如深呼吸、冥想等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预防神经质的日常措施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学会自我调节情绪，如深呼吸、冥想等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保持良好的生活习惯，如规律作息、合理饮食等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加强体育锻炼，如跑步、瑜伽等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保持良好的人际关系，如与家人、朋友保持联系等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预防神经质的特殊措施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学会自我调节情绪，如深呼吸、冥想等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保持良好的生活习惯，如规律作息、合理饮食等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加强社交活动，如参加集体活动、结交朋友等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定期进行心理辅导，如心理咨询、心理治疗等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神经质用药指导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药物治疗的原则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药物选择：根据病情和个体差异选择合适的药物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剂量调整：根据病情和个体差异调整药物剂量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药物联合：必要时可以联合使用多种药物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药物副作用：注意药物的副作用，必要时采取措施预防和处理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常用药物及使用方法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4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5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7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6446221" y="4712124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抗帕金森病药物：如左旋多巴、多巴胺受体激动剂等，用于改善帕金森病患者的运动功能障碍。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6446221" y="3308906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抗癫痫药物：如丙戊酸、卡马西平等，用于控制癫痫发作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803058" y="4712768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抗精神病药物：如氯丙嗪、氟哌啶醇等，用于治疗精神分裂症等精神疾病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446221" y="1905689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镇静催眠药物：如苯二氮卓类药物，用于改善睡眠质量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03058" y="1907623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抗焦虑药物：如阿普唑仑、地西泮等，用于缓解焦虑症状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803058" y="3313418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抗抑郁药物：如氟西汀、帕罗西汀等，用于改善抑郁情绪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4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5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16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28" name="圆角矩形 27"/>
          <p:cNvSpPr/>
          <p:nvPr>
            <p:custDataLst>
              <p:tags r:id="rId17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8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19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https://d.book118.com/078102033106006041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5_3"/>
  <p:tag name="KSO_WM_UNIT_INDEX" val="1_5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6_1"/>
  <p:tag name="KSO_WM_UNIT_INDEX" val="1_6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6_3"/>
  <p:tag name="KSO_WM_UNIT_INDEX" val="1_6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6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8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1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3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6_1"/>
  <p:tag name="KSO_WM_UNIT_INDEX" val="1_6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Calibri Light</vt:lpstr>
      <vt:lpstr>宋体</vt:lpstr>
      <vt:lpstr>Office Theme</vt:lpstr>
      <vt:lpstr>神经质的健康教育</vt:lpstr>
      <vt:lpstr>目录</vt:lpstr>
      <vt:lpstr>神经质疾病相关知识</vt:lpstr>
      <vt:lpstr>神经质的基本概念</vt:lpstr>
      <vt:lpstr>神经质的分类与症状</vt:lpstr>
      <vt:lpstr>神经质疾病的病因与发病机制</vt:lpstr>
      <vt:lpstr>神经质预防知识指导</vt:lpstr>
      <vt:lpstr>预防神经质的基本原则</vt:lpstr>
      <vt:lpstr>预防神经质的日常措施</vt:lpstr>
      <vt:lpstr>预防神经质的特殊措施</vt:lpstr>
      <vt:lpstr>神经质用药指导</vt:lpstr>
      <vt:lpstr>药物治疗的原则</vt:lpstr>
      <vt:lpstr>常用药物及使用方法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2024-09-20T13:46:12.742</cp:lastPrinted>
  <dcterms:created xsi:type="dcterms:W3CDTF">2024-09-20T05:46:12Z</dcterms:created>
  <dcterms:modified xsi:type="dcterms:W3CDTF">2024-09-20T05:46:15Z</dcterms:modified>
</cp:coreProperties>
</file>