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0CC27-76C6-40AF-ADFD-B5C6C369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E16B7-E172-4283-A07F-8C90BB04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610E6-CF52-4D8A-86D9-85728B32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9D603-A38C-499F-A4CF-93011779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84138-C06D-4ABB-9191-19CA92AB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20432-900D-4833-98AC-25ACCE1C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5BA35-57B7-402E-92B7-616B709A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868F8-D9EB-400D-AF3D-C8003ACF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6C7D1-EBC7-43E7-8681-2FA5C652C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CEBF-D510-4FC6-97B7-D0B0B051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BEB46-0F0A-4D9E-A72F-4AF68980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5013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心理健康培训计划方案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培训费用预算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培训目标与意义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提高员工心理素质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通过培训，使员工更好地了解自己的情绪、需求和价值观，从而更好地应对工作和生活中的挑战。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提升应对压力的能力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教授员工应对压力的技巧和方法，帮助他们更好地管理压力，保持积极心态。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鼓励员工培养乐观、自信、积极向上的心态，提高工作满意度和生活质量。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通过培训，增进员工之间的相互了解和信任，提高团队协作效率。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培养共同价值观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强化团队成员对组织文化的认同，形成共同的价值追求和目标。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通过提高员工的心理素质和团队凝聚力，进而提升整个团队的绩效表现。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建立心理援助机制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建立完善的心理援助机制，为员工提供及时的心理援助和危机干预。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通过培训和心理辅导，预防员工出现心理问题的发生，降低因心理问题导致的缺勤和离职率。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为员工提供专业的心理辅导和支持，帮助他们解决心理问题。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降低员工心理问题发生率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了解心理健康的基本概念、特点和意义。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介绍心理健康的定义、标准、影响因素和与身体健康的关系，帮助员工认识到心理健康的重要性。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学习情绪调节和压力应对的方法和技巧。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教授员工如何识别、调节和管理情绪，以及如何应对工作和生活中的压力，提高员工的心理素质和应对能力。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掌握有效沟通的技巧和建立良好人际关系的原则。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培养员工在沟通中的倾听、表达和反馈能力，以及如何处理人际冲突、建立信任和良好的人际关系，促进团队合作和组织氛围的和谐。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有效沟通与人际关系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06" r="1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促进自我认知和自我发展，提升个人成长和职业发展。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引导员工认识自己的优势、劣势、价值观和职业兴趣，提供职业规划和生涯发展的建议，激发员工的自我成长和发展动力。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自我认知与个人发展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培训安排与实施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为期两周，每周五天，每天八小时。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公司内部培训室，具备良好隔音和照明设施，提供舒适的培训环境。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https://d.book118.com/078105013075006043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2024-09-23T04:33:13.182</cp:lastPrinted>
  <dcterms:created xsi:type="dcterms:W3CDTF">2024-09-22T20:33:13Z</dcterms:created>
  <dcterms:modified xsi:type="dcterms:W3CDTF">2024-09-22T20:33:15Z</dcterms:modified>
</cp:coreProperties>
</file>