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DB254-FFA3-400B-BAE6-9E029DC78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C0EB2-4BD0-4FE7-BBD3-5640BE9D9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EDD19-85EC-440E-AF60-710EF290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DA82F-881B-4397-B8A7-C34A3FBF7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C4215B-CDA4-48E4-ACF2-CC0796723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B2982-482B-424F-AC3F-B31F79E10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061BA4-4CBB-4A23-A18F-5EB1A7255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1AC21-3492-42B8-BC31-01E56D292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F06A0-4920-4125-A46A-A12ADC704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388AF-6D83-4E4A-999A-0D350684A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36CC7-8612-4DA2-8C33-874FAA3C7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05017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肥胖健康促进计划方案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肥胖问题的现状与影响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肥胖的成因分析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肥胖健康促进计划的目标与策略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肥胖问题的现状与影响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13" b="125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肥胖的全球现状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肥胖人口数量持续增长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全球肥胖率在过去几十年中呈上升趋势，肥胖人口数量不断攀升。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肥胖问题在发达国家更为普遍，但在一些发展中国家，肥胖率增长速度甚至超过发达国家。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儿童肥胖问题日益严重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儿童肥胖率在过去几十年中急剧上升，已成为全球关注的公共卫生问题。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681" r="116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肥胖对健康的危害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肥胖是心血管疾病的重要危险因素，可增加心脏病、中风等疾病的风险。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肥胖是糖尿病的主要危险因素之一，肥胖人群患糖尿病的几率显著增加。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肥胖可增加关节负担，导致骨关节疾病的发生和发展。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肥胖与某些癌症（如乳腺癌、结直肠癌等）的发病风险增加有关。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骨关节疾病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某些癌症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肥胖导致的慢性疾病给全球医疗系统带来巨大的经济负担。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医疗负担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劳动力生产率下降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肥胖导致的健康问题可影响劳动力的生产效率和质量。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肥胖者可能面临歧视、排斥和心理健康问题，影响其社会融入和生活质量。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肥胖对社会的影响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肥胖的成因分析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摄入过多高热量、高脂肪、高糖分的食物，导致能量过剩，引发肥胖。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8" r="2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高热量饮食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不按时吃饭、暴饮暴食等不良饮食习惯，影响消化系统正常功能，增加肥胖风险。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饮食不规律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摄入膳食纤维不足，影响饱腹感，增加食欲，导致能量摄入过多。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缺乏膳食纤维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长时间坐着工作、学习或娱乐，缺乏身体活动，能量消耗减少，容易导致肥胖。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久坐不动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日常运动量不足，无法有效消耗多余的能量，脂肪堆积导致肥胖。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运动量不足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没有养成规律运动的习惯，身体代谢水平较低，不利于控制体重。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缺乏规律运动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肥胖具有一定的家族遗传倾向，父母肥胖的人更容易遗传肥胖基因。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某些人可能天生对环境中的肥胖因素更加敏感，容易引发肥胖。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遗传易感性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社会对身材的过度关注和评价，可能对个体的心理产生压力，影响饮食习惯和运动习惯，导致肥胖。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某些环境污染物可能影响内分泌系统，干扰正常的代谢过程，增加肥胖风险。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环境污染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肥胖健康促进计划的目标与策略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5" r="133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让公众了解肥胖与多种慢性疾病（如心血管疾病、糖尿病等）的关联，提高对肥胖问题的重视。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肥胖对健康的危害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倡导早期预防和科学管理，帮助公众树立正确的健康观念。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肥胖的预防与管理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提高公众对肥胖问题的认识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鼓励每天至少进行30分钟中等强度的有氧运动，如快走、骑车或游泳等。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均衡膳食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提倡摄入低热量、低脂肪、高纤维的食物，增加蔬菜、水果的摄入。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保证充足的睡眠，避免熬夜和不良作息习惯。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推广健康饮食与生活方式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https://d.book118.com/078105017075006043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2024-09-23T04:33:13.649</cp:lastPrinted>
  <dcterms:created xsi:type="dcterms:W3CDTF">2024-09-22T20:33:13Z</dcterms:created>
  <dcterms:modified xsi:type="dcterms:W3CDTF">2024-09-22T20:33:15Z</dcterms:modified>
</cp:coreProperties>
</file>