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0D6A5-8AFB-493B-A806-D6D6848F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FD9BA-7BA4-4935-9F56-0751A596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BF454-7B17-4D4A-A0F7-0C2D8C10E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6027C-6136-4596-97B8-BBCF43B74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B72CAE-55A0-4D9A-8496-92D8DCE59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378C5-C8EC-4E80-A78F-42576B4AA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6102D-C547-48B8-B13E-0489133A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E70AD-5776-4487-97EA-683EE9C8A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1CE42-373A-4B57-B69F-03134E23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6E47D-5E3B-4EF9-97EF-E08761F84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DCCAB-D938-40A0-95B1-CF81374AB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06016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工程消防施工中的火灾风险评估与预防措施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工程消防施工中的火灾风险评估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工程消防施工中的火灾预防措施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工程消防施工火灾案例分析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火灾风险评估是预防火灾事故发生的重要手段，对于保障人民生命财产安全具有重要意义。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随着城市化进程的加速，建筑工程数量不断增加，消防安全问题日益突出。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本研究旨在探讨工程消防施工中火灾风险的评估方法，为预防火灾事故提供科学依据。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通过评估火灾风险，可以及时发现潜在的安全隐患，采取有效的预防措施，降低火灾事故发生的概率，保障人民群众的生命财产安全。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工程消防施工中的火灾风险评估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8923" r="189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识别潜在的火灾源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在工程消防施工过程中，应仔细检查施工现场，识别可能引发火灾的潜在源，如易燃材料、电气设备、焊接作业等。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识别火灾传播途径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了解火灾可能通过何种方式传播，例如空气、可燃物、电气设备等，以便采取相应的预防措施。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识别火灾影响范围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评估火灾可能影响的范围，包括可能波及的区域、可能造成的人员伤亡和财产损失等。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通过专家评估、经验判断等方式，对火灾风险进行定性评估，确定风险的等级和影响程度。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利用数学模型、计算机模拟等技术，对火灾风险进行定量评估，精确预测风险的大小和影响范围。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结合定性评估和定量评估，综合考虑各种因素，对火灾风险进行全面评估，提高评估的准确性和可靠性。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火灾发生的可能性较小，即使发生也不会造成较大影响。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83" r="2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火灾发生的可能性较高，可能造成一定的人员伤亡和财产损失。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火灾发生的可能性很大，可能造成严重的人员伤亡和财产损失。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工程消防施工中的火灾预防措施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在施工前，应对工程现场进行全面的火灾风险评估，识别潜在的火灾源和危险因素。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评估火灾风险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根据评估结果，制定相应的预防措施，包括但不限于设置防火隔离带、配置消防器材等。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https://d.book118.com/078106016013006044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2024-09-23T23:01:06.163</cp:lastPrinted>
  <dcterms:created xsi:type="dcterms:W3CDTF">2024-09-23T15:01:06Z</dcterms:created>
  <dcterms:modified xsi:type="dcterms:W3CDTF">2024-09-23T15:01:08Z</dcterms:modified>
</cp:coreProperties>
</file>