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2A48C-465D-40C7-85BD-614D2B29D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5D9E44-A9F2-4F10-BB6A-08D3233D9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7E1B61-CFDD-4D75-8437-735425304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2F5E3-6976-43B6-868A-B8885CFE6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B480BD-60AD-4C1E-9BD6-51A6CD53D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18CD38-D340-4D3C-91CC-47BB86EAF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A2FC57-EC0C-42C8-A831-72B8A9D39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0EA4B1-C5D0-46E5-AED5-4DE187A9F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6823D9-BD69-4461-8C5C-3C14FE285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8BC32B-343E-4786-9F9C-12932BD3C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92D97-697F-4BFD-BBD1-441885311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0604005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脑衰竭患者的护理原则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脑衰竭患者的日常护理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脑衰竭患者的并发症预防与处理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脑衰竭患者的康复训练与预后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脑衰竭是指由于各种原因导致脑组织受损，引起大脑功能严重障碍的一种疾病。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根据病因和临床表现，脑衰竭可分为急性、亚急性和慢性三种类型。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脑衰竭的病因多种多样，包括脑血管疾病、颅内感染、颅脑外伤、颅内肿瘤等。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脑衰竭的病理机制主要是由于脑组织缺血、缺氧、炎症等导致脑细胞死亡或功能受损。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脑衰竭患者可能出现意识障碍、瘫痪、失语、感觉障碍、癫痫等症状，严重时可出现昏迷甚至死亡。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脑衰竭的诊断主要依据患者的病史、临床表现和相关辅助检查，如头颅CT或MRI等影像学检查，以及脑电图、脑脊液检查等。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脑衰竭患者的护理原则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定期为患者吸痰，保持呼吸道通畅，防止窒息。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密切监测患者的体温、心率、呼吸、血压等生命体征，及时发现异常情况。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根据患者的病情和营养状况，制定合理的饮食计划，保证营养摄入。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定期为患者翻身、拍背，预防褥疮和肺部感染等并发症。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监测生命体征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与患者建立良好的信任关系，倾听患者的诉求，给予关心和支持。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对患者进行心理疏导，帮助其缓解焦虑、抑郁等不良情绪，增强治疗信心。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鼓励家属参与患者的护理，给予家庭支持，减轻患者的心理负担。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根据患者的具体情况，制定个性化的康复训练计划，包括肢体功能训练、语言康复等。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认知训练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采用物理治疗方法，如电刺激、按摩等，促进患者的神经功能恢复。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对患者进行认知训练，提高其认知能力，促进脑功能的恢复。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脑衰竭患者的日常护理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https://d.book118.com/078106040052006044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2024-09-24T11:39:48.723</cp:lastPrinted>
  <dcterms:created xsi:type="dcterms:W3CDTF">2024-09-24T03:39:48Z</dcterms:created>
  <dcterms:modified xsi:type="dcterms:W3CDTF">2024-09-24T03:39:50Z</dcterms:modified>
</cp:coreProperties>
</file>