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BD3F1E-89EE-4690-9509-1DCDC1C19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A33A51-C8E6-4479-B357-037C1D156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07FDAE-CBD6-46B7-9B8B-2FE7586B4C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513968-3B73-4F7C-83B6-4DEE05C4E6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EE2D86-76A1-4DD3-BE12-41FD69C8FC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0EC73C-D7E5-4F46-A8BE-E5184814D3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6AC521-4565-4FDA-8D5D-BB92045A1D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B83E2A-C755-47F6-B5FD-A22E238D34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EF7521-56F0-4AF9-843C-11EFB4B8CD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6B2E24-9B7E-418F-85C7-25E6E8F8F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9C9651-A4ED-4776-B311-9CFAA17BDC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10714000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福相随重疾三三法则课件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福相随重疾三三法则简介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重疾风险与应对策略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福相随重疾三三法则的核心内容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福相随重疾三三法则的实施步骤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福相随重疾三三法则的案例分析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福相随重疾三三法则的未来发展与展望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福相随重疾三三法则简介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福相随重疾三三法则是针对重大疾病保险的一种核保原则，主要考虑被保险人的三个因素：年龄、性别和BMI（身体质量指数）。</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该法则基于统计学和风险评估原理，通过对这三个因素的评估，确定被保险人患重大疾病的风险，从而决定是否接受投保或调整保险费率。</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随着医学和统计学的不断发展，该法则逐渐完善并被广泛应用于全球的保险行业。</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目前，福相随重疾三三法则已经成为国际保险行业通用的风险评估原则之一。</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福相随重疾三三法则起源于20世纪末的欧洲，最初是为了解决保险公司对于风险评估的标准化问题。</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福相随重疾三三法则适用于健康成人投保重大疾病保险的情况，对于已经患病或年龄超过特定范围的人群可能不适用。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该法则主要考虑被保险人的生理特征，对于家族病史、生活习惯、职业等因素未纳入评估范围。</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此外，福相随重疾三三法则也存在一定的误差和局限性，例如对于某些特定人群（如运动员或极端健身爱好者）可能存在评估偏差。</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适用范围与限制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重疾风险与应对策略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呼吸系统疾病</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如肺炎、哮喘、慢性阻塞性肺疾病等，会对呼吸系统造成损害。</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消化系统疾病</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如肝炎、肝硬化、消化道肿瘤等，会对消化系统造成严重影响。</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神经系统疾病</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如帕金森病、阿尔茨海默病等，会对神经系统造成严重损害。</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癌症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包括各种恶性肿瘤，如肺癌、肝癌、乳腺癌等，具有较高的发病率和死亡率。</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心血管疾病</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如冠心病、心肌梗死、脑梗塞等，是导致死亡的主要原因之一。</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重疾的种类与特点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随着年龄的增长，重疾的风险逐渐增加。</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年龄</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如空气污染、职业暴露等，也可能增加重疾的风险。</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环境因素</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不同性别对重疾的易感性不同，例如女性更易患乳腺癌，男性更易患肺癌。</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性别</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家族成员中有重疾患者的人群，其风险相对较高。</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家族遗传</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如吸烟、饮酒、不健康饮食等，会增加重疾的风险。</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不良生活习惯</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重疾的风险因素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控制慢性疾病</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对于已经存在的慢性疾病，应积极治疗并控制病情发展。</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定期体检</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定期进行身体检查，及早发现潜在的健康问题。</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改善生活习惯</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保持健康的生活方式，包括均衡饮食、适量运动、戒烟限酒等。</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心理调适</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保持良好的心理状态，减轻压力和焦虑，有助于降低重疾的风险。</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购买保险</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根据个人需要购买相应的医疗保险，以应对重疾带来的经济压力。</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重疾的应对策略与建议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https://d.book118.com/078107140003006030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2024-09-06T03:42:52.025</cp:lastPrinted>
  <dcterms:created xsi:type="dcterms:W3CDTF">2024-09-05T19:42:52Z</dcterms:created>
  <dcterms:modified xsi:type="dcterms:W3CDTF">2024-09-05T19:42:54Z</dcterms:modified>
</cp:coreProperties>
</file>