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49D9C9-0512-4F3B-BCFB-65B8254736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9A28F7-06C7-46CD-8E0F-D54078845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01DC34-FF19-449B-B95A-20BD32BE8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BCA1CC-89B9-45E5-B9A7-265E3761DE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65E1B2-AA6A-4EEE-B33C-C4AF6BD26A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192F17-1E99-4120-B7EA-5420CC9068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AFE8C7-6D85-4C70-8275-C84D57B312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D4AC27-0741-407F-897A-C8927FDB1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ED5980-75BB-46A4-BCD8-EF3ED27D9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B0C74-6B2F-41DD-B855-22D2C4D66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D423DA-03A6-47A3-B2FB-FC71542D5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1003402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常用报告基因系统</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汇报人：&lt;XXX&gt;</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2024-01-12</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报告基因系统的概述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常用报告基因系统的类型</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报告基因系统的应用实例</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报告基因系统的优缺点分析</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报告基因系统的实际应用案例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报告基因系统的概述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报告基因系统是一种用于监测或表达目的基因的表达情况的工具，通常由目的基因和报告基因组成。</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报告基因系统具有灵敏度高、操作简便、结果直观等优点，广泛应用于基因表达、基因治疗、基因组编辑等领域。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基因表达研究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通过报告基因的表达情况，研究目的基因的表达水平、调控机制等。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基因治疗</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利用报告基因系统监测或调控治疗基因的表达，从而达到治疗疾病的目的。</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基因组编辑</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通过报告基因的表达情况，监测基因敲除、敲入或突变的情况，为基因组编辑提供可视化工具。</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报告基因系统的应用领域</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报告基因系统最早可追溯到20世纪80年代，随着基因工程技术的发展，报告基因系统逐渐得到广泛应用。</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近年来，随着新技术、新方法的出现，报告基因系统在灵敏度、特异性、可视化等方面不断得到优化和改进，为科学研究提供了更加便捷的工具。</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报告基因系统的历史与发展</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常用报告基因系统的类型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绿色荧光蛋白报告基因系统是一种常用的报告基因系统，用于监测基因表达和转基因表达。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绿色荧光蛋白（GFP）是一种在蓝光或紫外光激发下能发出绿色荧光的蛋白质，具有较高的稳定性、易于检测和观察等优点。通过将GFP基因作为报告基因，可以监测目的基因的表达情况，如转录、翻译和蛋白质定位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绿色荧光蛋白报告基因系统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β-半乳糖苷酶报告基因系统是一种基于酶活性的报告基因系统，常用于基因表达的监测和转基因植物的筛选。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β-半乳糖苷酶是一种能够催化底物水解的酶，其活性可以检测和量化。通过将β-半乳糖苷酶基因作为报告基因，可以监测目的基因的表达对酶活性的影响，从而判断目的基因的表达情况。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β-半乳糖苷酶报告基因系统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氯霉素乙酰转移酶报告基因系统是一种基于蛋白质功能的报告基因系统，常用于监测基因表达和转基因表达的蛋白质功能。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氯霉素乙酰转移酶是一种能够催化氯霉素乙酰化的酶，其活性可以检测和量化。通过将氯霉素乙酰转移酶基因作为报告基因，可以监测目的基因的表达对酶活性的影响，从而判断目的基因的表达对蛋白质功能的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氯霉素乙酰转移酶报告基因系统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荧光素酶报告基因系统是一种基于生物发光现象的报告基因系统，常用于监测基因表达和转基因表达的生物发光现象。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荧光素酶是一种能够催化荧光素氧化发光的水解酶，其发光现象可以被检测和量化。通过将荧光素酶基因作为报告基因，可以监测目的基因的表达对发光现象的影响，从而判断目的基因的表达情况。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荧光素酶报告基因系统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萤火虫荧光素酶报告基因系统是一种高效、灵敏的生物发光报告基因系统，常用于监测基因表达和转基因表达的生物发光现象。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萤火虫荧光素酶是一种具有高发光效率和稳定性的生物发光酶，其发光现象可以被检测和量化。通过将萤火虫荧光素酶基因作为报告基因，可以监测目的基因的表达对发光现象的影响，从而判断目的基因的表达情况。</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萤火虫荧光素酶报告基因系统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报告基因系统的应用实例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报告基因系统在转基因作物的检测与鉴定中应用广泛，通过观察报告基因的表达情况，可以快速、准确地判断转基因植株是否含有外源基因，以及外源基因的表达情况。</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报告基因是一种可表达特定蛋白质的基因，通常用于监测外源基因的表达。在转基因作物的检测与鉴定中，常用的报告基因包括荧光素酶基因（Luc）、绿色荧光蛋白基因（GFP）和葡萄糖氧化酶基因（GOX）等。这些报告基因的表达产物具有易于检测、稳定性好等优点，能够为转基因作物的检测与鉴定提供可靠依据。</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转基因作物的检测与鉴定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https://d.book118.com/078110034024006035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2024-09-13T20:42:03.131</cp:lastPrinted>
  <dcterms:created xsi:type="dcterms:W3CDTF">2024-09-13T12:42:03Z</dcterms:created>
  <dcterms:modified xsi:type="dcterms:W3CDTF">2024-09-13T12:42:05Z</dcterms:modified>
</cp:coreProperties>
</file>