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B86ECA-C54D-4F96-BF5D-B068DC402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F9AF34-1CF9-4C4F-BCFF-7B7D0185F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722BF9-1D43-467A-8A48-B1B6D81D5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1002E3-B2D3-4037-8C70-A276C51B8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5F32F8-2822-4047-8A72-543AB7919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12452E-A623-4221-82EB-B4B60FDFA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3C5115-EA36-4243-94DD-093CAB82A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5911DA-B197-4139-BE06-0B0F92FC3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BBA8CA-4C43-48DF-A8B4-705616E19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5A9EDA-3ACD-4F2C-AB7B-DC6132892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63A39F-5811-4AB5-85B1-9BE420006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1100470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液体外渗护理查房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液体外渗的危害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液体外渗的预防措施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液体外渗的护理措施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81" r="3248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021" r="3402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通过护理查房，提高护士对液体外渗的认识和处理能力，确保患者安全。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液体外渗是临床常见的护理问题，可能导致皮肤损伤、感染等并发症，影响患者的治疗和康复。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4942" r="2494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液体外渗是指因各种原因导致药液、血液等液体漏出血管外，未能被机体吸收而停留在组织间隙。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急性外渗（数分钟至数小时内发生）和慢性外渗（数天至数周内发生）。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按发生时间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少量外渗（渗出液量少，局限于局部）和大量外渗（渗出液量大，可扩散至周围组织）。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按渗出量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化学性外渗（如高渗溶液、化疗药物等）和非化学性外渗（如血液、电解质溶液等）。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按渗出液性质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液体外渗的定义和分类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液体外渗的危害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液体外渗可能导致皮肤受到刺激，出现红肿、疼痛等症状。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皮肤刺激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组织坏死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功能障碍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长时间的外渗可能导致局部组织缺血坏死，严重时可能需要手术切除。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外渗可能导致器官功能障碍，如肢体肿胀导致活动障碍等。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对患者的危害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需要更多的时间和人力来处理液体外渗问题，增加了护理人员的工作负担。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增加护理工作量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需要使用更多的敷料、绷带等医疗材料来处理外渗，造成资源消耗。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医疗材料消耗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患者因液体外渗需要长时间观察和护理，占用了宝贵的医疗床位资源。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床位占用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对医疗资源的浪费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液体外渗的预防措施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选择质量可靠的一次性输液器，避免重复使用，以降低感染和外渗的风险。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对于需要长时间输液的患者，优先选择留置针，以减少穿刺次数和血管损伤。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正确选择输液工具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留置针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一次性输液器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375" r="143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在穿刺时尽量避开关节和皮肤松弛的部位，以减少液体外渗的机会。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避开关节和皮肤松弛部位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根据患者的血管条件选择合适的穿刺部位，避免在硬化、曲张的血管上进行穿刺。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评估血管条件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合理选择穿刺部位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培训与考核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定期对护士进行穿刺技术的培训和考核，提高其操作水平和自信心。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经验交流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鼓励护士之间进行经验交流，分享穿刺技巧和经验，共同提高技术水平。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000" r="2800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提高护士的穿刺技术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https://d.book118.com/078110047022006030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2024-09-06T08:42:42.270</cp:lastPrinted>
  <dcterms:created xsi:type="dcterms:W3CDTF">2024-09-06T00:42:42Z</dcterms:created>
  <dcterms:modified xsi:type="dcterms:W3CDTF">2024-09-06T00:42:44Z</dcterms:modified>
</cp:coreProperties>
</file>