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F7F99-8517-4F17-86A3-C488CE1A6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61E4D-255D-4EB4-949E-ACCD58E19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21F97-4BF8-446C-8374-40625D088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51430-87DC-4198-9A9D-7E3271436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0A2A99-1D96-4532-88DF-19D12DF60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5E4911-0B89-4D74-841A-5966AFF48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339D13-3AB0-407B-956D-00C82C6C8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69B26-76A8-432D-93A6-8236315BB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0150D-105A-4B2D-9503-4D3574E7A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DCB4A-56E3-4668-BDC5-859669AE8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6141E-8D35-4A81-A270-707BA9FB3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11110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休息与活动：促进患者康复的重要策略\n## 1.护理休息与活动的基本概念与意义\n### 1.1护理休息的定义及其在康复中的作用\n### 1.2护理活动的定义及其在康复中的作用\n### 1.3休息与活动之间的平衡对患者康复的影响\n## 2.护理休息与活动的实施原则与方法\n### 2.1护理休息的实施原则与方法\n### 2.2护理活动的实施原则与方法\n### 2.3根据患者病情制定个性化的休息与活动计划\n## 3.护理休息与活动对不同疾病类型患者的影响\n### 3.1护理休息与活动对内科疾病患者的影响\n### 3.2护理休息与活动对外科疾病患者的影响\n### 3.3护理休息与活动对康复期患者的影响\n## 4.护理休息与活动中可能遇到的问题及应对措施\n### 4.1护理休息与活动中可能遇到的问题\n### 4.2针对问题的应对措施与建议\n### 4.3如何提高护理休息与活动的效果与安全性\n## 5.护理休息与活动在护理实践中的应用案例\n### 5.1护理休息与活动在内科疾病护理中的应用案例\n### 5.2护理休息与活动在外科疾病护理中的应用案例\n### 5.3护理休息与活动在康复期护理中的应用案例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护理休息与活动：促进患者康复的重要策略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护理休息与活动的基本概念与意义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护理休息是指患者在病情允许的范围内，进行有针对性的休息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减轻疲劳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促进身体恢复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维持良好的心理状态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减轻焦虑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护理休息在康复中的作用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防止过度劳累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避免病情恶化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降低复发风险</a:t>
                </a:r>
                <a:endParaRPr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护理休息的定义及其在康复中的作用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护理活动是指患者在病情允许的范围内，进行有针对性的活动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提高肌肉力量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改善关节活动度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增强身体协调性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促进血液循环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增强免疫力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护理活动在康复中的作用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恢复自理能力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降低护理依赖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促进心理健康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提高康复积极性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护理活动的定义及其在康复中的作用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休息与活动之间的平衡是指患者在病情允许的范围内，合理安排休息与活动的时间和强度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避免过度休息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防止肌肉萎缩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降低康复速度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防止病情恶化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降低康复效果</a:t>
                </a:r>
                <a:endParaRPr/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休息与活动之间的平衡对患者康复的影响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提高康复效果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缩短康复时间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降低复发风险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增强心理健康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休息与活动之间的平衡对患者康复的影响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护理休息与活动的实施原则与方法</a:t>
            </a:r>
            <a:endParaRPr/>
          </a:p>
        </p:txBody>
      </p:sp>
      <p:sp>
        <p:nvSpPr>
          <p:cNvPr id="19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护理休息的实施原则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：根据患者的病情、年龄、体质等因素，制定个性化的休息方案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循序渐进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：根据患者的康复情况，逐步调整休息的时间和强度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：确保患者在休息过程中，不出现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不良反应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护理休息的实施方法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：根据患者的病情，选择合适的药物，帮助患者缓解疼痛和疲劳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：如按摩、热敷等，帮助患者缓解肌肉紧张和疼痛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：如心理疏导、放松训练等，帮助患者调整心态，减轻焦虑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护理休息的实施原则与方法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：根据患者的病情、年龄、体质等因素，制定个性化的活动方案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循序渐进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：根据患者的康复情况，逐步调整活动的时间和强度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：确保患者在活动过程中，不出现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不良反应</a:t>
                </a:r>
                <a:endParaRPr/>
              </a:p>
            </p:txBody>
          </p:sp>
          <p:sp>
            <p:nvSpPr>
              <p:cNvPr id="2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护理活动的实施原则</a:t>
                </a:r>
                <a:endParaRPr/>
              </a:p>
            </p:txBody>
          </p:sp>
          <p:sp>
            <p:nvSpPr>
              <p:cNvPr id="2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：如运动疗法、言语训练等，帮助患者恢复功能，提高生活质量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：如穿衣、洗漱等，帮助患者提高自理能力，降低护理依赖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：如参加兴趣小组、亲友聚会等，帮助患者融入社会，提高心理健康</a:t>
                </a:r>
                <a:endParaRPr/>
              </a:p>
            </p:txBody>
          </p:sp>
          <p:sp>
            <p:nvSpPr>
              <p:cNvPr id="2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护理活动的实施方法</a:t>
                </a:r>
                <a:endParaRPr/>
              </a:p>
            </p:txBody>
          </p:sp>
          <p:sp>
            <p:nvSpPr>
              <p:cNvPr id="2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护理活动的实施原则与方法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了解患者的病情、年龄、体质等因素，制定个性化的休息与活动方案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：了解患者的疾病类型、病情严重程度等，以便制定合适的休息与活动方案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年龄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：考虑患者的年龄特点，如老年人、儿童等，制定适合其年龄段的休息与活动方案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：了解患者的体质特点，如肥胖、虚弱等，制定适合其体质的休息与活动方案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根据患者的康复情况，动态调整休息与活动的时间和强度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康复情况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：定期评估患者的康复情况，如肌力、关节活动度等，根据评估结果调整休息与活动的时间和强度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不良反应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：密切观察患者在休息与活动过程中出现的不良反应，如疼痛、疲劳等，及时调整休息与活动方案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重视患者的心理需求，提高休息与活动的效果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心理需求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：了解患者的心理需求，如对康复的期望、对家人的依赖等，制定符合患者心理需求的休息与活动方案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效果评估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：定期评估休息与活动的效果，如生活质量、心理健康等，以提高护理质量</a:t>
            </a:r>
            <a:endParaRPr/>
          </a:p>
        </p:txBody>
      </p: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根据患者病情制定个性化的休息与活动计划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护理休息与活动对不同疾病类型患者的影响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护理休息与活动对内科疾病患者的影响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对慢性病患者的影响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降低复发风险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对急性病患者的影响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防止过度劳累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避免病情恶化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https://d.book118.com/078111110005006036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护理休息与活动：促进患者康复的重要策略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2024-09-15T02:28:54.989</cp:lastPrinted>
  <dcterms:created xsi:type="dcterms:W3CDTF">2024-09-14T18:28:55Z</dcterms:created>
  <dcterms:modified xsi:type="dcterms:W3CDTF">2024-09-14T18:28:56Z</dcterms:modified>
</cp:coreProperties>
</file>