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D13D1-C1C7-4830-9F08-DE0501A2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1A206-B681-4DA2-AE66-90509892F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9420B-967D-4C96-9D09-015776780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4DB5F-1EBA-4245-91A8-8B348DD6C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4D405E-1750-4C36-BB8D-6D871F130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65417-24EB-4268-B52C-9A73125CC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4D243-661D-4FA1-AEDB-AE0568905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99DC7-4C62-4360-8F3E-DAC644010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16C3D-D9D4-4047-83B7-9CBED4EC3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9C5D6-5E19-4055-8147-E52BDC39B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DB49B-A8F4-4CAF-A57B-9440B874A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3034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《银屑病生物制剂达标治疗共识》解读课件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银屑病概述与流行病学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生物制剂在银屑病治疗中的应用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达标治疗理念与实践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安全性管理与风险控制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患者教育与心理支持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银屑病概述与流行病学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银屑病是一种慢性、复发性、炎症性皮肤病，典型皮损为鳞屑性红斑。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银屑病定义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根据皮损表现和病情严重程度，银屑病可分为寻常型、脓疱型、红皮病型及关节病型四种类型。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银屑病分类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银屑病定义及分类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银屑病在全球范围内均有发病，不同地域和种族间发病率和患病率存在一定差异。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发病率与患病率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银屑病可发生于任何年龄，男女患病率相近，但某些特定类型如关节病型银屑病在女性中更为常见。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年龄与性别分布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银屑病病程长，易复发，多数患者冬季复发或加重，夏季缓解。部分患者病情严重，可影响生活质量。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病程与预后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流行病学特点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发病机制研究进展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遗传因素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银屑病具有遗传倾向，家族聚集现象明显。已发现多个与银屑病相关的易感基因。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免疫因素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免疫异常在银屑病的发病中起重要作用。T淋巴细胞活化、增殖和迁移至皮肤是银屑病发病的关键环节。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环境因素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感染、应激、药物、吸烟、饮酒等不良生活习惯以及气候等环境因素均可诱发或加重银屑病。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生物制剂在银屑病治疗中的应用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磷酸二酯酶抑制剂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通过抑制磷酸二酯酶的活性，减少炎症介质的产生和释放，从而改善银屑病的症状。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肿瘤坏死因子α（TNF-α）抑制剂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通过阻断TNF-α的作用，减少炎症细胞的浸润和活化，从而减轻银屑病的症状。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白介素类抑制剂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针对白介素及其受体的抑制剂，能够阻断炎症反应中的信号传导，降低银屑病皮损的严重程度。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生物制剂种类及作用机制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" r="27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中重度斑块状银屑病、关节病型银屑病、脓疱型银屑病等。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活动性感染、恶性肿瘤、严重心肝肾功能不全等。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适应症与禁忌症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初始治疗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疗效评估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维持治疗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复发处理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用药方案及调整策略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根据患者的具体情况选择合适的生物制剂种类和剂量，进行初始治疗。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定期评估患者的疗效和安全性，根据评估结果调整治疗方案。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在达到治疗目标后，继续维持治疗一段时间，以巩固疗效。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如患者出现复发，可根据具体情况选择重新启动治疗或调整治疗方案。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达标治疗理念与实践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达标治疗是指针对银屑病患者的具体病情，制定个体化的治疗方案，旨在达到和维持无皮损或近乎无皮损的状态，以改善患者的生活质量。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达标治疗的主要目标是控制病情，减轻症状，延缓疾病进展，预防复发，同时提高患者的生活质量和心理健康水平。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达标治疗定义及目标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评估病情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在制定治疗方案前，应对患者的病情进行全面评估，包括皮损类型、严重程度、分布范围、伴随症状等。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选择生物制剂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根据患者的具体病情和评估结果，选择合适的生物制剂进行治疗。常用的生物制剂包括TNF-α抑制剂、IL-12/23抑制剂、IL-17抑制剂等。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个体化用药方案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针对患者的具体情况，制定个体化的用药方案，包括用药剂量、频率、给药途径等。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个体化治疗方案制定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https://d.book118.com/078113034006006032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2024-09-09T06:13:57.322</cp:lastPrinted>
  <dcterms:created xsi:type="dcterms:W3CDTF">2024-09-08T22:13:57Z</dcterms:created>
  <dcterms:modified xsi:type="dcterms:W3CDTF">2024-09-08T22:13:59Z</dcterms:modified>
</cp:coreProperties>
</file>