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C294A-F04D-4252-9AA4-7DCABD7C9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5DEB1-2C8F-4418-A982-8BD113CE3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1DEEB-57B4-4B08-A975-2F7973012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FC8D1D-93AE-4C82-AEFB-C2955592A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B55C6A-E932-495D-AEED-3C8B47625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2A346B-C744-4516-B826-91B06E7F9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132FE7-3DB5-4CB6-98E1-C835CACCE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521C2A-6BB3-4EDC-AB66-05B0CA891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885875-176E-45DE-99D8-C12F78EAA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3E7EB-96CF-4208-AF97-914865ED0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9D83B-6FD6-424D-8E37-B2D008F2F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11312314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如何提高小学语文课堂教学效率课件分享(教师经验交流分享)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小学语文课堂教学现状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提高小学语文课堂教学效率的策略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小学语文课堂教学案例分析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小学语文课堂教学效率评估与反思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教师经验交流分享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适应教育改革的需要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随着教育改革的深入，教师需要不断更新教学理念和方法，提高课堂教学质量。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分享教学经验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通过分享成功的教学案例和经验，促进教师之间的交流和学习。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提高小学语文课堂教学效率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探讨如何优化小学语文课堂教学，提高学生的学习效率。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介绍一些在小学语文教学中行之有效的教学策略，如情境教学、合作学习等。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有效的教学策略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课堂教学实例分析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互动与讨论环节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通过分析一些成功的小学语文课堂教学实例，探讨如何提高课堂教学效率。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鼓励教师们积极参与互动和讨论，分享自己的教学经验和看法。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分享内容概述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小学语文课堂教学现状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小学语文课堂是学生掌握汉字、词语、句子等基础知识的重要途径。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基础知识掌握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通过课堂教学，学生可以学会阅读各类文本，提高阅读速度和理解能力。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阅读能力培养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333" r="17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语文课堂上的口语表达和书面表达训练，有助于学生提高表达能力。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表达能力提升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小学语文课堂教学的重要性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039" b="203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当前小学语文课堂教学存在的问题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教学内容单一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部分教师过于注重课本知识传授，忽略了课外拓展和多元文化的引入。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教学方法陈旧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传统的灌输式教学方法仍占主导地位，学生缺乏主动思考和探究的机会。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学生参与度低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由于教学方法不当或课堂氛围沉闷，学生缺乏参与课堂活动的积极性。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部分教师缺乏先进的教育理念和教学技能，难以有效引导学生学习。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教师专业素养不足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学生语文基础、学习兴趣和认知能力等方面存在差异，使得教学效果难以保证。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学生个体差异大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一些地区或学校缺乏优质的教学资源和教学设备，制约了课堂教学效率的提升。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教学资源匮乏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小学语文课堂教学效率低下的原因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提高小学语文课堂教学效率的策略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确定具体、可衡量的教学目标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教师应根据学生的实际情况和课程标准，制定明确、具体、可衡量的教学目标，确保学生能够清晰地了解学习任务和要求。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分层教学目标设计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针对不同层次的学生，设计不同难度的教学目标，确保每个学生都能够在原有基础上得到提高。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13" r="25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制定明确的教学目标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通过生动的故事、有趣的游戏、形象的比喻等方式，创设与教学内容相关的教学情境，吸引学生的注意力，激发学生的学习兴趣。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鼓励学生积极参与课堂活动，如朗读、表演、讨论等，增强学生的参与感和成就感，提高学生的学习积极性。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激发学生的学习兴趣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引导学生积极参与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创设有趣的教学情境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灵活运用多种教学方法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根据教学内容和学生特点，灵活运用讲授、讨论、示范、练习等多种教学方法，提高教学效果。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借助现代教学手段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积极运用多媒体技术、网络技术等现代教学手段，丰富教学资源，提高教学效率和学生的学习兴趣。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采用多样化的教学方法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https://d.book118.com/078113123140006036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2024-09-16T11:56:56.884</cp:lastPrinted>
  <dcterms:created xsi:type="dcterms:W3CDTF">2024-09-16T03:56:56Z</dcterms:created>
  <dcterms:modified xsi:type="dcterms:W3CDTF">2024-09-16T03:56:58Z</dcterms:modified>
</cp:coreProperties>
</file>