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98FD0-C238-44C8-BD6E-BB28CD66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DF6E8-DDBD-418B-9346-1B9F10DC3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AD03F-B6B3-4B29-BD9C-D5E957EB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77329-2796-4AFF-8DE3-BC904867C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2DD59-1432-4602-987F-B3ABD1340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5C297-F425-45FA-B9D4-1715C0B1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568A5-3CDE-4454-8CDB-D3C9E447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A1B23-EF89-4EBA-A528-0BBAED834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329B1-CDBE-46ED-9971-9B9BBCF1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02981-3A73-4A22-9877-C1A5DFC00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3FAC8-7C5C-4A6D-831F-758EC6746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407002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电子商务的供应链与采购管理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电子商务采购管理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电子商务供应链的协同管理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电子商务供应链风险管理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电子商务采购的优化策略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电子商务供应链与采购管理的未来展望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电子商务供应链管理概述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电子商务供应链的定义与特点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电子商务供应链是指通过电子商务平台连接供应商、制造商、分销商、物流服务提供商和最终消费者的网络系统。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以信息技术为基础，实现信息流、物流和资金流的协同运作，具有高度灵活性、可扩展性和全球性。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通过集中采购、库存管理和物流优化，降低运营成本。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快速响应市场需求，提高产品和服务质量。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提供个性化服务和优质的购物体验。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电子商务供应链的重要性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38" r="1983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电子商务供应链的发展趋势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利用大数据、人工智能等技术实现供应链的智能化管理。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关注环保和可持续发展，减少供应链对环境的影响。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加强跨国合作，实现全球资源优化配置。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从产品供应向服务供应转型，提升客户价值。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电子商务采购管理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电子商务采购的定义与特点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电子商务采购是指企业通过互联网平台进行商品和服务的采购，实现交易的电子化。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电子商务采购简化了传统采购流程，提高了采购效率。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电子商务采购不受地域限制，可随时随地完成采购活动。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电子商务采购使交易过程更加透明，减少了不正当交易的可能性。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03" r="1520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通过集中采购、批量采购等方式，降低采购成本。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简化采购流程，缩短采购周期，提高企业运营效率。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实时掌握供应商和库存信息，实现库存优化管理。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高效的采购管理有助于企业提高竞争力，赢得市场份额。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明确采购需求，制定采购计划。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根据需求分析结果，选择合适的供应商。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电子商务采购的流程与策略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与供应商进行谈判，达成合作协议并进行签约。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谈判与签约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根据合同约定，完成订单的执行和交付。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订单执行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对供应商的绩效进行评估，持续优化采购策略。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电子商务采购的流程与策略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通过集中采购的方式，降低采购成本。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与供应商建立长期合作关系，实现互利共赢。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电子商务采购的流程与策略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00" r="2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多元化供应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合理规划供应商资源，实现多元化供应，降低供应风险。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利用信息技术手段，实现采购过程的信息化管理。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电子商务采购的流程与策略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电子商务供应链的协同管理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供应链协同管理是指在电子商务环境下，通过信息共享、流程整合、组织协调等方式，实现供应链各节点企业之间的紧密合作与协同响应，以提高整个供应链的效率和竞争力。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流程整合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通过标准化和自动化等方式，实现各节点企业之间的流程整合，提高整个供应链的协同效率和响应速度。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强调各节点企业之间的组织协调和合作，通过建立互信和共赢的合作关系，实现整个供应链的协同发展。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供应链协同管理强调各节点企业之间的信息透明和实时共享，以便更好地协调和优化整个供应链的运作。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https://d.book118.com/078114070022006047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2024-09-28T08:20:44.995</cp:lastPrinted>
  <dcterms:created xsi:type="dcterms:W3CDTF">2024-09-28T00:20:45Z</dcterms:created>
  <dcterms:modified xsi:type="dcterms:W3CDTF">2024-09-28T00:20:47Z</dcterms:modified>
</cp:coreProperties>
</file>