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050C6-AC1C-496A-89A0-C9EE5817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42A45-920F-4A59-B80A-F4967405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1E26-3181-4AF4-B3B7-807DF4F0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0617D-ACE1-4071-873F-2D792AAF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35E5A-32A8-4507-870C-31A5F374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AD110-6B94-4B47-9F5F-7BFAE2FF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51ECE-321D-4035-A8A4-313A8C1CE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EC403-37D4-4955-95E3-18028A9B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ABCF0-EC61-4353-8082-AF688619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795CE-21CF-4457-86CD-57DA4062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07262-4096-4AF7-80C1-60BFE4DBB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410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学生应对竞争压力的思维转变和行为改变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思维转变：从消极应对到积极面对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行为改变：制定并执行个人成长计划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寻求支持与帮助：建立良好人际关系网络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培养健康生活方式以缓解压力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94" b="19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011" r="4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37" b="10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学生面临的主要竞争压力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来自同学、老师、家长等多方面的期望和要求，以及升学、考试等压力。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社会比较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社交媒体等平台上，学生容易看到他人的成功和成就，从而产生比较心理。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学生需要平衡学习、课外活动、社交等多个方面，时间管理成为一大挑战。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家庭期望、家庭经济状况、家庭氛围等都会对学生的竞争压力产生影响。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学校的教育理念、教学方式、师生关系等也会对学生的竞争压力产生影响。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社会竞争日益激烈，就业形势严峻，这些都会对学生的未来规划和心理压力产生影响。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长期的竞争压力可能导致学生出现焦虑、抑郁等心理问题，影响心理健康。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42" b="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适度的竞争压力可以激励学生努力学习，但过度的压力可能导致学生产生学习倦怠、成绩下滑等问题。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竞争压力可能导致学生之间产生攀比、嫉妒等不良情绪，影响人际关系。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竞争压力对学生影响程度评估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思维转变：从消极应对到积极面对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学生应该认识到，无论是在学校还是未来进入职场，竞争压力都是不可避免的。因此，接受这一现实并学会应对是必要的。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竞争压力是现代社会的常态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适度的竞争压力可以激发学生的潜力，促使他们更加努力地学习和提升自己。通过积极应对竞争压力，学生可以获得更多的成就感和自信心。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竞争压力有助于个人成长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认识并接受竞争压力存在合理性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将挑战视为机会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学生应该将竞争压力视为成长的机会，而不是威胁。通过积极面对挑战，学生可以锻炼自己的意志力和解决问题的能力。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学生应该学会保持乐观的心态，相信自己有能力应对任何挑战。通过积极的心态，学生可以更好地应对压力和挑战，同时提高自己的幸福感和生活质量。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转变心态，以积极态度看待挑战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88" r="241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设定可实现的目标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学生应该设定明确、可实现的目标，并逐步实现这些目标。通过不断实现目标，学生可以增强自己的自信心和成就感。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积极寻求帮助和支持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学生应该学会在遇到困难时积极寻求帮助和支持。与老师、家长或朋友交流，分享自己的困惑和挑战，可以获得更多的建议和支持，从而增强自信心和解决问题的能力。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培养自信心，相信自己能够克服困难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行为改变：制定并执行个人成长计划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明确自己的职业规划和学习方向，以此为导向制定长期目标。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将长期目标分解为可实现的短期目标，如每周、每月的学习计划。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分解短期目标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根据短期目标，制定详细的学习计划，包括学习内容、学习方式、学习时间等。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明确目标，制定合理学习计划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根据任务的紧急程度和重要性，合理安排任务的先后顺序。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规划每天的时间安排，包括学习时间、休息时间、娱乐时间等。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养成及时完成任务的习惯，避免拖延症对学习造成负面影响。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提升时间管理能力，合理安排作息时间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https://d.book118.com/078114102113006030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2024-09-07T07:13:35.386</cp:lastPrinted>
  <dcterms:created xsi:type="dcterms:W3CDTF">2024-09-06T23:13:35Z</dcterms:created>
  <dcterms:modified xsi:type="dcterms:W3CDTF">2024-09-06T23:13:37Z</dcterms:modified>
</cp:coreProperties>
</file>