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95F13-DBB2-4319-B61E-E947D539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D0B93-A94D-4ABB-B45E-988BC6FBD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43DF3-B0FC-4CEF-BBD8-25EFFDDA6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40EB8-7AC8-40B0-ABF0-DD05A1B44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3ACD7-F885-44D4-A133-C40539DC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E043B-1FEF-4130-B2E2-5683A3237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4C987-D379-4316-94B2-83AC427D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7944F-0A73-4B2F-A0D9-E3C69006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4477B-3B14-4A57-9980-3C8BA0A71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FDA91-4B2C-43ED-9DC9-EE09E8BD2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8B13E-BE68-4603-9A1F-5C5A9BBD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4142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我国建设现代学徒制的思考—徐国庆课件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建设现代学徒制的背景与意义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现代学徒制的内涵与特征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我国建设现代学徒制的实践与探索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建设现代学徒制的国际比较与借鉴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我国建设现代学徒制的对策与建议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建设现代学徒制的背景与意义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38" r="194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职业教育改革的需要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随着职业教育改革的深入，传统的学徒制已经无法满足现代职业教育的需求，需要建立新型的现代学徒制，以更好地培养技术技能人才。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产业升级转型的需要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随着产业升级转型的加快，企业需要大量具备新技术、新技能的人才，而传统的学徒制无法满足这些需求，因此需要建立现代学徒制，以更好地对接企业和市场需求。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人才培养模式改革的需要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现代学徒制是一种新型的人才培养模式，可以更好地整合学校和企业资源，提高人才培养质量和效率，因此需要建立现代学徒制，以更好地适应人才培养模式改革的需要。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建设现代学徒制的背景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促进产教融合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现代学徒制是产教融合的一种重要形式，可以更好地促进产教融合，推动职业教育和产业发展的深度融合。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推动职业教育改革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现代学徒制是一种新型的职业教育人才培养模式，可以推动职业教育改革的深入发展，提高职业教育的适应性和有效性。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提高技术技能人才培养质量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现代学徒制可以更好地整合学校和企业资源，实现学校和企业联合培养人才，从而提高技术技能人才培养质量。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建设现代学徒制的意义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现代学徒制的内涵与特征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现代学徒制注重学生的全面发展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除了专业技能的培养，还注重学生的职业素养、团队合作、沟通能力等非专业技能的培养。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现代学徒制是一种现代职业教育制度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它结合了传统学徒制和现代职业教育，以培养具有高度专业技能和职业素养的劳动者。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现代学徒制强调学校与企业的深度合作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学校与企业共同制定人才培养方案，并由专业教师和企业师傅共同实施教学。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现代学徒制的内涵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双重身份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学生具有学生和学徒的双重身份，既是学校的学生，也是企业的员工。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双重导师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学生接受学校专业教师和企业师傅的双重指导，学习内容更加贴近实际工作需要。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学习与工作紧密结合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学生的学习与工作紧密结合，通过实习、实训等方式，提前了解和适应工作环境，提高职业素养。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现代学徒制的特征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我国建设现代学徒制的实践与探索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63" r="27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我国政府高度重视现代学徒制的发展，出台了一系列政策文件，为现代学徒制的发展提供了政策支持。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目前，我国一些高职院校和企业已经开始尝试和探索现代学徒制的实践，取得了一定的成效和经验。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建设现代学徒制的政策支持与实践现状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https://d.book118.com/078114142104006023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2024-08-30T08:51:03.872</cp:lastPrinted>
  <dcterms:created xsi:type="dcterms:W3CDTF">2024-08-30T00:51:03Z</dcterms:created>
  <dcterms:modified xsi:type="dcterms:W3CDTF">2024-08-30T00:51:05Z</dcterms:modified>
</cp:coreProperties>
</file>