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5C529-60BF-449B-956B-DD116C7A4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803A5-9C7A-4E28-97CA-E3940989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89423-CE60-492C-B6A0-E481C9D1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18D9C-18EB-439B-BCD7-176D3061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6CFC8-C6F9-4C3D-9E0A-95106CDD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7D975-45D2-4A3F-B882-D59CA4EAB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2BF3C-C2B3-4C27-A870-211539F0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7970B-FB23-4F74-948F-C43E80BB7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A7FE8-2938-45DD-8357-A402A3CC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4E999-52D6-4E02-BA59-3900AB1B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DA5DD-B7E9-4B92-9FA5-311D0A33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6034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糖尿病并发症康复护理规范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糖尿病并发症风险评估与筛查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常见糖尿病并发症康复护理措施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药物治疗与营养支持在康复护理中的应用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运动疗法在糖尿病并发症康复中的作用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心理干预在糖尿病并发症康复中的重要性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促进糖尿病并发症康复护理的专业化发展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制定和实施规范的康复护理方案，推动糖尿病并发症康复护理的专业化和标准化发展。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提高糖尿病并发症患者的生活质量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通过规范的康复护理，帮助患者减轻症状、控制病情，从而提高其生活质量。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通过有效的康复护理，减少患者的住院时间和医疗费用，降低医疗成本。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糖尿病患者易并发冠心病、心肌梗塞等心血管疾病，增加死亡风险。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由于神经病变和血管病变共同作用，导致足部感染、溃疡、坏疽等严重并发症。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糖尿病神经病变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高血糖会损害神经系统，导致感觉异常、疼痛、麻木等症状。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糖尿病视网膜病变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高血糖会损害视网膜血管，导致视力下降甚至失明。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长期高血糖会损害肾脏功能，引发蛋白尿、水肿等症状，严重时可导致肾衰竭。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糖尿病并发症概述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糖尿病并发症风险评估与筛查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详细询问患者糖尿病病程、治疗情况、既往并发症史等，以评估并发症风险。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全面检查患者身体状况，包括身高、体重、血压、心率等指标，以及眼部、足部等易受损部位的检查。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通过血液、尿液等样本检测，了解患者血糖、血脂、肾功能等状况，进一步评估并发症风险。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47" b="84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采用国际通用的糖尿病并发症风险评估表，结合患者病史、体格检查和实验室检查结果进行综合评估。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首先进行病史采集和体格检查，然后根据评估结果决定是否需要进行进一步的实验室检查。最后，将各项评估结果汇总，得出综合评估结论。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筛查工具与流程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筛查流程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病程较长、血糖控制不佳的患者；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合并高血压、高血脂等危险因素的患者；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有糖尿病家族史的患者；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存在吸烟、饮酒等不良生活习惯的患者。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对于高危人群，应加强监测和随访，及时发现并处理可能出现的并发症。同时，针对不同并发症类型，制定相应的康复护理计划，帮助患者控制病情、提高生活质量。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全面了解患者的病情、并发症情况、生活方式等，为制定个体化康复护理计划提供依据。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根据评估结果，与患者及其家属共同制定康复护理目标，明确短期和长期目标。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针对患者的具体情况，制定个性化的护理措施，包括饮食、运动、药物治疗等方面的指导。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个体化康复护理计划制定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多学科团队协作模式建立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建立多学科团队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组建由医生、护士、营养师、康复师等多学科专业人员组成的团队，共同为患者提供全面的康复护理服务。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定期团队会议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定期召开团队会议，讨论患者的病情和康复进展情况，及时调整康复护理计划。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加强团队成员之间的沟通，确保信息畅通，提高团队协作效率。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向患者及其家属提供糖尿病及其并发症的相关知识教育，帮助他们了解病情和治疗方案，提高自我管理能力。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关注患者的心理状况，提供心理支持和辅导，帮助患者缓解焦虑、抑郁等负面情绪，增强治疗信心。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鼓励家属积极参与患者的康复护理过程，提供家庭支持和关爱，促进患者身心康复。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常见糖尿病并发症康复护理措施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定期监测血压，保持血压在正常范围内，减少心血管事件风险。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通过饮食调整和药物治疗，控制血脂水平，降低动脉粥样硬化的发生。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根据患者病情和身体状况，制定个性化的运动方案，提高心肺功能。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关注患者心理健康，减轻焦虑和压力，有利于心血管疾病的康复。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血压控制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心血管系统并发症康复护理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针对神经性疼痛，采取药物治疗、物理治疗等方法缓解疼痛。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对于感觉异常的患者，进行感觉训练、物理治疗等，改善感觉功能。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通过康复训练、物理治疗等手段，促进运动功能的恢复。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评估患者跌倒风险，采取相应措施如平衡训练、使用辅助器具等，预防跌倒。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感觉异常处理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运动功能恢复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神经系统并发症康复护理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严格控制血糖水平，减少眼部并发症的发生和发展。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指导患者进行眼部清洁和保养，避免眼部感染。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建议患者每年进行一次眼科检查，及时发现并处理眼部并发症。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对于视力受损的患者，进行验光配镜或手术治疗，提高视力水平。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定期眼科检查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视力矫正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眼部并发症康复护理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https://d.book118.com/078116034020006033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2024-09-10T23:04:46.443</cp:lastPrinted>
  <dcterms:created xsi:type="dcterms:W3CDTF">2024-09-10T15:04:46Z</dcterms:created>
  <dcterms:modified xsi:type="dcterms:W3CDTF">2024-09-10T15:04:48Z</dcterms:modified>
</cp:coreProperties>
</file>