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32212-3E8B-4393-A350-2F2F13B7E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1E6ED-E0C7-4FCA-BDE8-2E4B4875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D80C7-593A-426D-BBE4-F46F3BB28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1FCFE-629C-479D-805C-DE0111569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455BF-6A87-44B6-B30A-4CCEE798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862851-D675-4823-A7A9-1E50D606D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0E2ED-8989-40E0-B01C-12348174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ACEF6-0A94-49A1-9180-887173681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29359-4C72-46D0-98D4-E976E122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80808-49A1-4E8D-8BDA-E1D8129C8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58F4D-A247-4E65-A969-A7DE5467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7052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《假期自助旅行中的紧急情况应对》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紧急情况概述与预防措施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行前准备与应急资源储备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旅途中突发状况应对策略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旅行健康问题解决方案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财务安全保障及求助渠道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心理调适与压力缓解技巧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紧急情况概述与预防措施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8" r="15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97" r="9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608" b="126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常见紧急情况类型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如地震、洪水、台风等，可能导致旅行计划受阻或面临安全风险。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如车祸、船只失事等，可能给旅行者带来身体伤害或财产损失。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如食物中毒、中暑、高原反应等，可能因环境改变或饮食不当引发健康问题。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如恐怖袭击、盗窃抢劫等，可能对旅行者的人身安全构成威胁。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交通事故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突发疾病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社会安全事件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使领馆联系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记下中国驻当地使领馆的联系方式，以便在遇到紧急情况时寻求帮助。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在旅行前了解目的地的自然环境、社会状况等，对可能遇到的紧急情况进行预估。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关注当地天气预报、紧急事件报道等，及时获取可能影响旅行的信息。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风险评估与预警机制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875" r="10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合理安排行程，避免前往风险较高的地区，预留足够的时间以应对可能的意外情况。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行程规划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保险购买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购买旅行保险，以减轻因突发事件造成的经济损失。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提前了解目的地的气候、海拔等信息，做好相应的健康准备，如携带常用药品、防晒用品等。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提高警惕，注意个人财物安全，避免夜间单独外出，尽量结伴同行。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预防措施及安全准备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行前准备与应急资源储备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在出发前，深入了解目的地的天气、文化、风俗习惯、安全状况等信息，以便做好相应的准备。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详细了解目的地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制定合理的行程计划，包括交通、住宿、餐饮、游览等方面，确保行程的顺利进行。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规划行程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将行程计划、酒店预订、紧急联系人等关键信息备份在电子设备或纸质文件上，以防万一。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备份行程信息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行程规划及目的地了解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分开存放证件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在旅行途中，将原件和备份文件分开存放，以防同时丢失。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保密个人信息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注意保护个人信息，不要随意透露给陌生人或在公共场合展示重要证件。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备份证件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在出发前，将护照、身份证等重要证件进行复印或拍照备份，并将备份文件存放在安全的地方，如电子邮箱或云存储。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重要证件备份与保管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根据个人需要，携带一些常用药品，如感冒药、止痛药、创可贴等，以备不时之需。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常备药品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应急食品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特殊需求物资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准备一些便携且不易变质的应急食品，如能量棒、压缩饼干等，以应对可能的延误或突发情况。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如有特殊需求，如婴儿用品、特殊饮食等，提前做好准备，确保旅行过程中的基本需求得到满足。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应急药品、食品等物资准备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旅途中突发状况应对策略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遇到洪水时，应迅速向高地转移，避免涉水行走。如被困在建筑物内，应寻找高处避难，并尽量使用绳索等物品与外界联系。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在感知到地震时，应迅速找到坚固的桌子、柱子等遮蔽物，并用手保护头部，避免使用电梯逃生。震后应尽快离开建筑物，前往开阔地带。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在台风来临前，应关注天气预报，做好防风、防雨准备。台风期间应留在室内，避免外出，同时注意防范飞来的杂物和玻璃碎片。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25" b="1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自然灾害逃生技巧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抢劫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遇到抢劫时，应保持冷静，不要抵抗，尽量记住犯罪分子的特征，并在安全后及时报警。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绑架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如被绑架，应保持冷静，观察周围环境，寻找逃脱机会。同时尽量与绑匪周旋，争取时间等待救援。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骚扰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遇到骚扰时，应坚决说“不”，并及时寻求帮助。可向酒店、警方等寻求协助，确保自身安全。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人身安全威胁应对方法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交通事故处理流程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发生交通事故后，应立即报警，说明事故地点、人员伤亡情况等信息。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救助伤员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在事故现场，应首先救助伤员，进行简单的止血、包扎等急救措施，等待专业救援人员到来。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保护现场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在事故处理过程中，应保护现场，协助警方调查事故原因和责任。同时记录事故相关信息，如事故时间、地点、对方联系方式等。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协商处理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根据事故责任认定结果，与对方进行协商处理。如无法达成协议，可通过法律途径解决纠纷。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旅行健康问题解决方案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https://d.book118.com/078117052035006034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2024-09-12T14:00:11.384</cp:lastPrinted>
  <dcterms:created xsi:type="dcterms:W3CDTF">2024-09-12T06:00:11Z</dcterms:created>
  <dcterms:modified xsi:type="dcterms:W3CDTF">2024-09-12T06:00:13Z</dcterms:modified>
</cp:coreProperties>
</file>