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A55D36-CBCE-416E-B11E-905E385E3A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06AF09-3BF2-4101-A9D5-7BFC145925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AB6CC5B-C1E4-4A78-A599-3EA32706DD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E05F5D-13AF-4B07-ADAC-03BCFF6F84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79D96B-2E26-42A1-9D2D-D13AFCC56D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7E0D4E-697C-44B6-895E-88FBA00A6D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7183E6-1C35-4839-B1A3-0616B8270A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887E42-9D1D-4614-9464-B5D81878BF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F9D1A2-846E-4AB7-869D-780FCAFBC9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EE4607-2E9B-47F0-A2B5-CEF1A1D69E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D657E3-583C-4275-9097-B01968929F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11710413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客运公司安全生产监督检查制度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安全生产监督检查概述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安全生产监督检查内容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安全生产监督检查方式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安全生产监督检查流程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安全生产监督检查人员职责与要求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安全生产监督检查结果处理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安全生产监督检查概述</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9125" r="19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促进安全管理水平提升</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通过对安全生产的监督检查，可以不断完善安全管理制度，提高安全管理水平。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确保安全运营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通过监督检查，及时发现和纠正安全生产中存在的问题，保障客运公司的安全运营。</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提高员工安全意识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监督检查可以促使员工更加严格遵守安全操作规程，增强安全意识。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708" r="16708"/>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依法依规原则</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实事求是原则</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突出重点原则</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闭环管理原则</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监督检查原则</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监督检查必须依据国家相关法律法规和行业标准进行。</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监督检查应突出重点领域、关键环节和重要时段，确保监督效果。</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监督检查应当客观、公正、实事求是地反映安全生产实际情况。</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监督检查应形成闭环管理，对发现的问题进行跟踪整改，确保问题得到彻底解决。</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适用范围及对象</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适用范围</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本制度适用于客运公司所有与安全生产相关的部门、岗位和人员。</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监督对象</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包括但不限于车辆驾驶员、乘务员、站务员等一线操作人员；车辆维修、保养等后勤保障人员；以及安全生产管理人员等。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安全生产监督检查内容</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检查公司各级领导、各职能部门和各类人员是否明确各自的安全生产职责，是否签订安全生产责任书。</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检查公司是否建立安全生产责任制档案，记录各级领导、各职能部门和各类人员履行安全生产职责的情况。</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检查公司是否建立安全生产考核和奖惩制度，是否定期对安全生产责任制落实情况进行考核和奖惩。</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安全生产责任制落实情况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检查公司是否制定完善的安全生产规章制度，包括安全生产操作规程、安全生产教育培训制度、安全生产检查制度等。</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检查公司各级领导和员工是否严格遵守安全生产规章制度，是否有违章指挥、违规操作、违反劳动纪律等行为。</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检查公司是否定期对安全生产规章制度进行评审和修订，确保其适应公司安全生产工作的需要。</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安全生产规章制度执行情况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安全隐患排查与整改情况</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检查公司是否建立安全隐患排查制度，定期组织开展安全隐患排查活动。</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检查公司是否对排查出的安全隐患进行及时整改，并建立安全隐患整改档案，记录整改过程和结果。</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检查公司是否建立安全隐患举报奖励制度，鼓励员工积极发现和举报安全隐患。</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检查公司是否制定完善的应急预案，包括综合应急预案、专项应急预案和现场处置方案等。</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检查公司是否对应急演练活动进行总结和评估，针对存在的问题制定改进措施。</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检查公司是否定期组织开展应急演练活动，提高员工应急处置能力。</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检查公司是否建立应急物资储备制度，确保应急物资充足、有效。</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2062" b="2062"/>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2062" b="2062"/>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7388" b="7388"/>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应急管理与演练情况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安全生产监督检查方式</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检查周期</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每季度至少进行一次全面检查，每月进行重点抽查。</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检查内容</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公司各项安全生产管理制度的执行情况、车辆安全性能、驾驶员从业资格等。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检查方式</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采取现场检查、查阅资料、询问相关人员等方式进行。</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定期监督检查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针对特定的安全生产问题或事故隐患进行专项检查。</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检查对象</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涉及安全生产的特定环节、特定设备、特定人员等。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检查内容</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由专业人员组成检查组，进行深入细致的检查和评估。</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检查方式</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专项监督检查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根据季节特点和节假日安排，进行有针对性的监督检查。</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检查时间</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检查内容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333" r="173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检查方式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08" r="16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针对不同季节和节假日的安全生产风险点进行检查，如夏季防暑降温、冬季防滑防冻等。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采取巡回检查、重点抽查等方式，确保各项安全措施落实到位。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季节性及节假日监督检查</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不定期进行突击检查，以检验公司安全生产的应急反应能力。</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8042" r="18042"/>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750" r="1675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检查时机</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主要针对公司安全生产管理的薄弱环节和易发生问题的区域进行检查。</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检查内容</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采取不打招呼、直奔现场的方式进行突击检查，确保检查结果真实可靠。</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检查方式</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突击性监督检查</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04</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安全生产监督检查流程</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https://d.book118.com/078117104136006035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2024-09-14T22:31:16.581</cp:lastPrinted>
  <dcterms:created xsi:type="dcterms:W3CDTF">2024-09-14T14:31:16Z</dcterms:created>
  <dcterms:modified xsi:type="dcterms:W3CDTF">2024-09-14T14:31:18Z</dcterms:modified>
</cp:coreProperties>
</file>