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BF63-315A-41FB-97D9-8B939B8D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9B713-FECC-4052-9791-C051C6C1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EB37A-C002-428B-9FFE-34A7A215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F090B-A37A-408A-BCE9-A1D5417A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CF8E8-474D-4EA4-B423-B9BBE9AB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0D92E-8AB9-4F58-8310-BC12D99E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8C74C-982E-40BD-87AD-12FF31DA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7B96-120B-4DF4-A09B-FE0B4127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553DB-A9D1-4513-9809-70441602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A25F8-C221-4FCE-9C84-14260B2B5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DB74B-918F-4587-AB69-68D1063E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0045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安全防范系统导论与入侵报警系统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入侵报警系统原理与技术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入侵报警系统设计与实现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入侵报警系统性能评估与优化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安全防范系统概述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安全防范系统是一种综合运用各种技术手段和管理措施，对人员、财产、信息等重要目标进行保护，防止或减少违法犯罪行为和治安灾害事故发生的系统。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安全防范系统经历了从简单的人防、物防到技防的发展历程，随着科技的进步和社会的发展，其技术手段和管理措施不断完善和提高。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安全防范系统主要由探测、延迟、反应三个基本要素组成，其中探测是指对入侵行为的感知和识别，延迟是指通过物理或技术手段延缓入侵行为，反应则是指对入侵行为采取应对措施。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安全防范系统的主要功能包括预防、发现、控制和处置违法犯罪行为和治安灾害事故，保障人员、财产、信息等重要目标的安全。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我国安全防范系统研究起步较晚，但近年来发展迅速，特别是在智能安防、大数据应用等方面取得了重要进展。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国外安全防范系统研究历史悠久，技术手段和管理措施相对成熟，近年来在人工智能、物联网等新技术应用方面也取得了重要突破。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入侵报警系统原理与技术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075" b="100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红外传感器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利用红外线的物理性质，通过发射和接收红外信号来检测目标物体的存在或移动，从而触发报警。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微波传感器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利用微波的反射原理，发射微波并接收其反射波，通过测量反射波的时间差或相位差来检测目标物体的移动。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超声波传感器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利用超声波的反射和传播特性，发射超声波并接收其反射波或透射波，通过测量反射波或透射波的时间差来检测目标物体的存在或移动。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采用模拟电路对传感器输出的模拟信号进行放大、滤波、比较等处理，提取出有用的报警信息。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将模拟信号转换为数字信号，利用数字电路或计算机进行数字信号处理，如数字滤波、数字比较、数字编码等，提高报警系统的性能和稳定性。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数字信号处理技术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模拟信号处理技术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通过电缆或光缆将报警信号传输到控制中心或报警主机，具有传输稳定、抗干扰能力强的优点，但需要铺设线缆，施工和维护成本较高。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利用无线通信技术（如RF、ZigBee、LoRa等）将报警信号传输到控制中心或报警主机，无需铺设线缆，施工和维护方便，但需要注意无线通信的干扰和覆盖范围问题。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报警信号传输方式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入侵报警系统设计与实现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明确系统需要实现的功能，如实时监测、报警、记录等。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确定系统的性能指标，如响应时间、误报率等。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分析系统可能面临的安全威胁和风险，制定相应的安全策略。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硬件架构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选择合适的硬件设备，如传感器、控制器、通信设备等，搭建稳定的硬件平台。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软件架构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设计软件的层次结构、模块划分、通信协议等，实现系统的各项功能。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设计系统的整体结构，包括前端监测设备、数据传输网络、后端处理中心等。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https://d.book118.com/078120045115006035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2024-09-14T16:27:05.215</cp:lastPrinted>
  <dcterms:created xsi:type="dcterms:W3CDTF">2024-09-14T08:27:05Z</dcterms:created>
  <dcterms:modified xsi:type="dcterms:W3CDTF">2024-09-14T08:27:07Z</dcterms:modified>
</cp:coreProperties>
</file>