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6D1B51-3340-49D6-B6E5-2211ABE4E5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8D4F2F-A09D-454F-BA6C-A891803DB4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247889-BACB-45B1-AB15-0CFEFBC109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24E1EF-AFFC-486B-983A-2FD751AB80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7AC365-A1A2-471D-A974-45AC647536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4DB801-08FB-41B1-9A17-4AEBB89B0F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8E770B-5E62-4204-9076-4449224944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1C5B80-AEBA-466A-88E3-252462317D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D2A1F3-A684-48E4-BEAB-1F0AFCFAEC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4127DA-516F-45C4-B5E7-B5F2EA3728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0CD47E-B63A-4D87-ABDF-956D96C5E5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1200610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体适能评定理论与方法身体成分测试</a:t>
            </a:r>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体适能评定理论</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身体成分测试方法</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身体成分与健康关系</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身体成分测试在体适能评定中应用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身体成分改善方法与建议</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健康促进</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身体成分测试是评估个体健康状况的重要手段，通过了解身体成分构成，可以为制定个性化的健康促进计划提供依据。</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疾病预防</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不合理的身体成分构成，如过高的体脂率或过低的肌肉量，与多种慢性疾病的发生发展密切相关。通过身体成分测试，可以及早发现潜在的健康风险，并采取相应的干预措施。</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运动处方制定</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身体成分测试可以为运动处方的制定提供客观依据，帮助确定合适的运动强度、频率和持续时间，以达到改善身体成分、增进健康的目的。</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标准化评估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评定理论为身体成分测试提供了标准化的评估方法，确保测试结果的准确性和可比性。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个性化指导</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基于评定理论的身体成分测试可以针对个体的具体情况提供个性化的指导建议，使健康促进计划更具针对性和实效性。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科学研究基础</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评定理论为身体成分相关领域的研究提供了理论基础，有助于推动该领域的科学发展和技术进步。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评定理论的重要性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体适能评定理论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体适能定义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体适能是指人体所具备的有充足的精力从事日常工作（学习）而不感疲劳，同时有余力享受休闲活动的乐趣，能够适应突发状况的能力。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体适能分类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体适能一般分为健康体适能和运动体适能。健康体适能是与健康有密切关系的体适能，是指心血管、肺和肌肉发挥最理想效率的能力。运动体适能是运动员在竞赛中，为了夺取最佳成绩所需具备的体适能。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体适能定义与分类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即人体内各种组成成分的百分比，身体成分保持在一个正常百分比范围对预防某些慢性病如糖尿病、高血压、动脉硬化等有重要意义。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身体成分</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肌力是肌肉所能产生的最大力量，肌肉耐力是肌肉持续收缩的能力，是机体正常工作的基础。</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肌力和肌肉耐力</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又称有氧耐力，是机体持久工作的基础，被认为是健康体适能中最重要的要素。</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心肺耐力</a:t>
            </a:r>
          </a:p>
        </p:txBody>
      </p:sp>
      <p:pic>
        <p:nvPicPr>
          <p:cNvPr id="9" name="Picture 9"/>
          <p:cNvPicPr>
            <a:picLocks noChangeAspect="1"/>
          </p:cNvPicPr>
          <p:nvPr/>
        </p:nvPicPr>
        <p:blipFill>
          <a:blip r:embed="rId2"/>
          <a:srcRect l="22458" r="22458"/>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健康体适能评定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灵敏性</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指身体或身体某部位迅速改变运动方向或运动形式的能力。</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平衡性</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指人体在静止或运动时能够维持身体稳定性的能力。</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协调性</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指身体各部分在时间和空间上相互配合，合理有效地完成动作的能力。</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反应时</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指人体对刺激信号做出反应的快慢，是评价人体反应速度的重要指标。</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运动体适能评定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身体成分测试方法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测试原理</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通过测量身体特定部位的皮褶厚度来推算身体脂肪百分比。</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测试步骤</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选择测量部位（如肱三头肌、肩胛下角等），用皮褶卡钳夹住皮褶，读取卡钳上的刻度并记录。</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优缺点</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皮褶厚度法简便易行，但受测量者经验、测量部位及被测者皮肤松紧度等因素影响，误差较大。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皮褶厚度法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测试步骤</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被测者站立于测试仪器上，双手握住手柄，保持姿势不动，测试仪器会自动记录电阻抗数据并计算身体脂肪百分比。</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优缺点</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生物电阻抗法快速、无创、可重复性好，但受被测者体内水分含量、测试前饮食及运动等因素影响，结果存在一定误差。</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测试原理</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利用脂肪组织和非脂肪组织导电性的差异，通过测量身体不同部位的电阻抗来推算身体脂肪百分比。</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生物电阻抗法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利用不同能量X射线在骨骼和软组织中的吸收差异，通过测量X射线穿过身体的衰减程度来推算骨骼密度和软组织成分。</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测试原理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被测者躺于测试仪器上，仪器会发射两束不同能量的X射线，同时测量其穿过身体后的衰减程度，根据预设算法计算骨骼密度和软组织成分。</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测试步骤</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双能X射线吸收法精度高、可重复性好，但需要使用大型设备且存在辐射风险，不适合频繁测试。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优缺点</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双能X射线吸收法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水下称重法</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通过测量被测者在水中的重量来推算身体体积和密度，进而计算身体脂肪百分比。该方法精度较高但操作复杂且需要特殊设备。</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超声波法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利用超声波在脂肪组织和非脂肪组织中的传播速度差异来推算身体脂肪百分比。该方法无创、无痛但价格昂贵且精度相对较低。</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核磁共振法</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利用核磁共振技术对身体进行扫描，直接获取身体内部各种组织的分布情况。该方法精度高、无辐射风险但价格昂贵且需要专业操作人员。</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其他测试方法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身体成分与健康关系</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https://d.book118.com/078120061014006036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2024-09-15T05:44:04.276</cp:lastPrinted>
  <dcterms:created xsi:type="dcterms:W3CDTF">2024-09-14T21:44:04Z</dcterms:created>
  <dcterms:modified xsi:type="dcterms:W3CDTF">2024-09-14T21:44:06Z</dcterms:modified>
</cp:coreProperties>
</file>