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26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93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E1A0AF-B162-4AD6-848F-B90415EA0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EAE1D4-D80A-4C00-9B19-4D50EBE91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DCA946-CD32-4530-B773-2F783AEA2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90C543-A55D-43D7-BDB5-93C3BACB0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7C7FDD-3564-48BF-8B43-B755E1320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0AC82C-0B9D-4ECF-8F61-BB75E73E2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298EDE-49F0-473E-A37D-0FAA5F4B6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90C257-5EFC-472B-A34A-A910D3859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44D50B-E154-4182-8348-E23186E77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16FE3B-CA1C-43C5-9D76-A948B8196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6FE61D-A8C8-471A-80C3-C970ED16D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  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256" r:id="rId2"/>
    <p:sldLayoutId id="2147487257" r:id="rId3"/>
    <p:sldLayoutId id="2147487258" r:id="rId4"/>
    <p:sldLayoutId id="2147487259" r:id="rId5"/>
    <p:sldLayoutId id="2147487260" r:id="rId6"/>
    <p:sldLayoutId id="2147487261" r:id="rId7"/>
    <p:sldLayoutId id="2147487262" r:id="rId8"/>
    <p:sldLayoutId id="2147487263" r:id="rId9"/>
    <p:sldLayoutId id="2147487264" r:id="rId10"/>
    <p:sldLayoutId id="2147487265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5.xml" /><Relationship Id="rId3" Type="http://schemas.openxmlformats.org/officeDocument/2006/relationships/tags" Target="../tags/tag17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15" Type="http://schemas.openxmlformats.org/officeDocument/2006/relationships/tags" Target="../tags/tag190.xml" /><Relationship Id="rId16" Type="http://schemas.openxmlformats.org/officeDocument/2006/relationships/tags" Target="../tags/tag191.xml" /><Relationship Id="rId17" Type="http://schemas.openxmlformats.org/officeDocument/2006/relationships/tags" Target="../tags/tag192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12203603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XX,XX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慢性阻塞性肺疾病的发病机制和治疗方法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慢性阻塞性肺疾病的发病机制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点击此处添加目录标题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慢性阻塞性肺疾病的治疗方法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724090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724090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慢性阻塞性肺疾病的护理和保健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360172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360172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慢性阻塞性肺疾病的预防措施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0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4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慢性阻塞性肺疾病的发病机制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吸烟对COPD发病的影响</a:t>
            </a:r>
            <a:endParaRPr lang="zh-CN" altLang="en-US"/>
          </a:p>
        </p:txBody>
      </p:sp>
      <p:sp>
        <p:nvSpPr>
          <p:cNvPr id="1049018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吸烟是COPD发病的主要危险因素，长期吸烟会导致气道黏膜损伤和炎症反应。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吸烟可以增加气道黏液分泌，导致气道阻力增加，进一步加重COPD症状。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吸烟还与COPD患者肺功能下降有关，长期吸烟会导致肺通气和换气功能受损。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戒烟是预防和治疗COPD的重要措施之一，戒烟可以显著降低COPD的发病风险，改善患者症状和提高生活质量。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空气污染与COPD的关系</a:t>
            </a:r>
            <a:endParaRPr lang="zh-CN" altLang="en-US"/>
          </a:p>
        </p:txBody>
      </p:sp>
      <p:sp>
        <p:nvSpPr>
          <p:cNvPr id="104908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空气污染是COPD的重要诱因之一，长期暴露于污染环境中会增加患病风险。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空气中的有害物质如颗粒物、二氧化氮等可引起气道炎症和氧化应激反应，促进COPD的发生和发展。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空气污染还可通过影响肺部免疫系统、促进细菌和病毒的传播等途径加重COPD病情。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采取措施减少空气污染，如改善环境质量、加强个人防护等，有助于降低COPD的发病风险和减轻病情。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遗传因素在COPD发病中的作用</a:t>
            </a:r>
            <a:endParaRPr lang="zh-CN" altLang="en-US"/>
          </a:p>
        </p:txBody>
      </p:sp>
      <p:sp>
        <p:nvSpPr>
          <p:cNvPr id="104913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遗传因素在COPD发病中起重要作用，约20%的COPD患者有家族遗传史。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3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基因突变是COPD发病的遗传因素之一，某些基因突变可增加COPD的易感性。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4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遗传因素影响COPD患者的表型特征，如发病年龄、症状严重程度等。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4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研究遗传因素有助于深入了解COPD的发病机制，并为预防和治疗提供新思路。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年龄与COPD的发病关系</a:t>
            </a:r>
            <a:endParaRPr lang="zh-CN" altLang="en-US"/>
          </a:p>
        </p:txBody>
      </p:sp>
      <p:sp>
        <p:nvSpPr>
          <p:cNvPr id="104919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年龄增长使COPD的发病率增加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长期吸烟和空气污染是COPD发病的重要因素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0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老年人COPD发病风险更高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1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早期干预和治疗可以降低COPD的发病率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5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25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慢性阻塞性肺疾病的治疗方法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2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药物治疗</a:t>
            </a:r>
            <a:endParaRPr lang="zh-CN" altLang="en-US"/>
          </a:p>
        </p:txBody>
      </p:sp>
      <p:sp>
        <p:nvSpPr>
          <p:cNvPr id="104933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支气管舒张药：用于缓解慢性阻塞性肺疾病患者的呼吸困难症状。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3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抗炎药：用于减轻慢性阻塞性肺疾病患者的炎症反应。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抗氧化剂：用于减少慢性阻塞性肺疾病患者的氧化应激反应。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疫苗：用于预防慢性阻塞性肺疾病患者的呼吸道感染。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氧疗和机械通气治疗</a:t>
            </a:r>
            <a:endParaRPr lang="zh-CN" altLang="en-US"/>
          </a:p>
        </p:txBody>
      </p:sp>
      <p:sp>
        <p:nvSpPr>
          <p:cNvPr id="1049394" name="正文"/>
          <p:cNvSpPr txBox="1"/>
          <p:nvPr>
            <p:custDataLst>
              <p:tags r:id="rId2"/>
            </p:custDataLst>
          </p:nvPr>
        </p:nvSpPr>
        <p:spPr>
          <a:xfrm>
            <a:off x="608400" y="2201612"/>
            <a:ext cx="10969200" cy="145012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氧疗：通过吸氧改善患者缺氧状况，缓解呼吸困难等症状。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正文"/>
          <p:cNvSpPr txBox="1"/>
          <p:nvPr>
            <p:custDataLst>
              <p:tags r:id="rId3"/>
            </p:custDataLst>
          </p:nvPr>
        </p:nvSpPr>
        <p:spPr>
          <a:xfrm>
            <a:off x="608400" y="4088265"/>
            <a:ext cx="10969200" cy="145012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机械通气治疗：使用呼吸机辅助患者呼吸，改善通气和换气功能，减轻呼吸肌疲劳。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3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肺康复治疗</a:t>
            </a:r>
            <a:endParaRPr lang="zh-CN" altLang="en-US"/>
          </a:p>
        </p:txBody>
      </p:sp>
      <p:sp>
        <p:nvSpPr>
          <p:cNvPr id="104943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方法：包括药物治疗、氧疗、呼吸锻炼、运动训练等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定义：通过一系列综合措施，帮助慢性阻塞性肺疾病患者改善生活质量，减轻症状，提高运动耐力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目的：改善呼吸功能，增强体质，减少急性发作次数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注意事项：应在医生指导下进行，根据患者具体情况制定个性化的康复计划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https://d.book118.com/078122036036006035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2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1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1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Calibri Light</vt:lpstr>
      <vt:lpstr>Office Theme</vt:lpstr>
      <vt:lpstr>慢性阻塞性肺疾病的发病机制和治疗方法</vt:lpstr>
      <vt:lpstr>目录</vt:lpstr>
      <vt:lpstr>添加章节标题</vt:lpstr>
      <vt:lpstr>慢性阻塞性肺疾病的发病机制</vt:lpstr>
      <vt:lpstr>吸烟对COPD发病的影响</vt:lpstr>
      <vt:lpstr>空气污染与COPD的关系</vt:lpstr>
      <vt:lpstr>遗传因素在COPD发病中的作用</vt:lpstr>
      <vt:lpstr>年龄与COPD的发病关系</vt:lpstr>
      <vt:lpstr>慢性阻塞性肺疾病的治疗方法</vt:lpstr>
      <vt:lpstr>药物治疗</vt:lpstr>
      <vt:lpstr>氧疗和机械通气治疗</vt:lpstr>
      <vt:lpstr>肺康复治疗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2024-09-14T00:13:03.264</cp:lastPrinted>
  <dcterms:created xsi:type="dcterms:W3CDTF">2024-09-13T16:13:03Z</dcterms:created>
  <dcterms:modified xsi:type="dcterms:W3CDTF">2024-09-13T16:13:05Z</dcterms:modified>
</cp:coreProperties>
</file>